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3" r:id="rId2"/>
    <p:sldId id="334" r:id="rId3"/>
    <p:sldId id="335" r:id="rId4"/>
    <p:sldId id="260" r:id="rId5"/>
    <p:sldId id="262" r:id="rId6"/>
    <p:sldId id="311" r:id="rId7"/>
    <p:sldId id="326" r:id="rId8"/>
    <p:sldId id="282" r:id="rId9"/>
    <p:sldId id="308" r:id="rId10"/>
    <p:sldId id="283" r:id="rId11"/>
    <p:sldId id="289" r:id="rId12"/>
    <p:sldId id="324" r:id="rId13"/>
    <p:sldId id="327" r:id="rId14"/>
    <p:sldId id="299" r:id="rId15"/>
    <p:sldId id="332" r:id="rId16"/>
    <p:sldId id="329" r:id="rId17"/>
    <p:sldId id="317" r:id="rId18"/>
    <p:sldId id="298" r:id="rId19"/>
    <p:sldId id="297" r:id="rId20"/>
    <p:sldId id="319" r:id="rId21"/>
    <p:sldId id="296" r:id="rId22"/>
    <p:sldId id="312" r:id="rId23"/>
    <p:sldId id="295" r:id="rId24"/>
    <p:sldId id="293" r:id="rId25"/>
    <p:sldId id="292" r:id="rId26"/>
    <p:sldId id="315" r:id="rId27"/>
    <p:sldId id="301" r:id="rId28"/>
    <p:sldId id="291" r:id="rId29"/>
    <p:sldId id="286" r:id="rId30"/>
    <p:sldId id="288" r:id="rId31"/>
    <p:sldId id="287" r:id="rId32"/>
    <p:sldId id="290" r:id="rId33"/>
    <p:sldId id="285" r:id="rId34"/>
    <p:sldId id="284" r:id="rId35"/>
    <p:sldId id="328" r:id="rId36"/>
    <p:sldId id="303" r:id="rId37"/>
    <p:sldId id="302" r:id="rId38"/>
    <p:sldId id="325" r:id="rId39"/>
    <p:sldId id="305" r:id="rId40"/>
    <p:sldId id="304" r:id="rId41"/>
    <p:sldId id="306" r:id="rId42"/>
    <p:sldId id="309" r:id="rId43"/>
    <p:sldId id="300" r:id="rId44"/>
    <p:sldId id="310" r:id="rId45"/>
    <p:sldId id="314" r:id="rId46"/>
    <p:sldId id="307" r:id="rId47"/>
    <p:sldId id="344" r:id="rId48"/>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p:cViewPr varScale="1">
        <p:scale>
          <a:sx n="69" d="100"/>
          <a:sy n="69" d="100"/>
        </p:scale>
        <p:origin x="74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66612" y="1971749"/>
            <a:ext cx="9129395" cy="1122680"/>
          </a:xfrm>
          <a:prstGeom prst="rect">
            <a:avLst/>
          </a:prstGeom>
        </p:spPr>
        <p:txBody>
          <a:bodyPr wrap="square" lIns="0" tIns="0" rIns="0" bIns="0">
            <a:spAutoFit/>
          </a:bodyPr>
          <a:lstStyle>
            <a:lvl1pPr>
              <a:defRPr sz="3600" b="0" i="0">
                <a:solidFill>
                  <a:schemeClr val="tx1"/>
                </a:solidFill>
                <a:latin typeface="Myriad Pro"/>
                <a:cs typeface="Myriad Pro"/>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55"/>
              </a:spcBef>
            </a:pPr>
            <a:r>
              <a:rPr spc="-25" dirty="0"/>
              <a:t>gelisimedu</a:t>
            </a:r>
          </a:p>
        </p:txBody>
      </p:sp>
      <p:sp>
        <p:nvSpPr>
          <p:cNvPr id="5" name="Holder 5"/>
          <p:cNvSpPr>
            <a:spLocks noGrp="1"/>
          </p:cNvSpPr>
          <p:nvPr>
            <p:ph type="dt" sz="half" idx="6"/>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60"/>
              </a:spcBef>
            </a:pPr>
            <a:r>
              <a:rPr spc="-20" dirty="0"/>
              <a:t>igugelisim</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50" b="1" i="0">
                <a:solidFill>
                  <a:schemeClr val="bg1"/>
                </a:solidFill>
                <a:latin typeface="Montserrat-SemiBold"/>
                <a:cs typeface="Montserrat-SemiBol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55"/>
              </a:spcBef>
            </a:pPr>
            <a:r>
              <a:rPr spc="-25" dirty="0"/>
              <a:t>gelisimedu</a:t>
            </a:r>
          </a:p>
        </p:txBody>
      </p:sp>
      <p:sp>
        <p:nvSpPr>
          <p:cNvPr id="5" name="Holder 5"/>
          <p:cNvSpPr>
            <a:spLocks noGrp="1"/>
          </p:cNvSpPr>
          <p:nvPr>
            <p:ph type="dt" sz="half" idx="6"/>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60"/>
              </a:spcBef>
            </a:pPr>
            <a:r>
              <a:rPr spc="-20" dirty="0"/>
              <a:t>igugelisim</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50" b="1" i="0">
                <a:solidFill>
                  <a:schemeClr val="bg1"/>
                </a:solidFill>
                <a:latin typeface="Montserrat-SemiBold"/>
                <a:cs typeface="Montserrat-SemiBold"/>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55"/>
              </a:spcBef>
            </a:pPr>
            <a:r>
              <a:rPr spc="-25" dirty="0"/>
              <a:t>gelisimedu</a:t>
            </a:r>
          </a:p>
        </p:txBody>
      </p:sp>
      <p:sp>
        <p:nvSpPr>
          <p:cNvPr id="6" name="Holder 6"/>
          <p:cNvSpPr>
            <a:spLocks noGrp="1"/>
          </p:cNvSpPr>
          <p:nvPr>
            <p:ph type="dt" sz="half" idx="6"/>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60"/>
              </a:spcBef>
            </a:pPr>
            <a:r>
              <a:rPr spc="-20" dirty="0"/>
              <a:t>igugelisim</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50" b="1" i="0">
                <a:solidFill>
                  <a:schemeClr val="bg1"/>
                </a:solidFill>
                <a:latin typeface="Montserrat-SemiBold"/>
                <a:cs typeface="Montserrat-SemiBold"/>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55"/>
              </a:spcBef>
            </a:pPr>
            <a:r>
              <a:rPr spc="-25" dirty="0"/>
              <a:t>gelisimedu</a:t>
            </a:r>
          </a:p>
        </p:txBody>
      </p:sp>
      <p:sp>
        <p:nvSpPr>
          <p:cNvPr id="4" name="Holder 4"/>
          <p:cNvSpPr>
            <a:spLocks noGrp="1"/>
          </p:cNvSpPr>
          <p:nvPr>
            <p:ph type="dt" sz="half" idx="6"/>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60"/>
              </a:spcBef>
            </a:pPr>
            <a:r>
              <a:rPr spc="-20" dirty="0"/>
              <a:t>igugelisim</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55"/>
              </a:spcBef>
            </a:pPr>
            <a:r>
              <a:rPr spc="-25" dirty="0"/>
              <a:t>gelisimedu</a:t>
            </a:r>
          </a:p>
        </p:txBody>
      </p:sp>
      <p:sp>
        <p:nvSpPr>
          <p:cNvPr id="3" name="Holder 3"/>
          <p:cNvSpPr>
            <a:spLocks noGrp="1"/>
          </p:cNvSpPr>
          <p:nvPr>
            <p:ph type="dt" sz="half" idx="6"/>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60"/>
              </a:spcBef>
            </a:pPr>
            <a:r>
              <a:rPr spc="-20" dirty="0"/>
              <a:t>igugelisim</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E4D235-3EA5-2042-B109-598F1DFF1B5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44EA8C9-7D9E-BA4D-BE51-7385C83ED7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A2FDB5B-4D06-8048-98B1-77E7F123BBAD}"/>
              </a:ext>
            </a:extLst>
          </p:cNvPr>
          <p:cNvSpPr>
            <a:spLocks noGrp="1"/>
          </p:cNvSpPr>
          <p:nvPr>
            <p:ph type="dt" sz="half" idx="10"/>
          </p:nvPr>
        </p:nvSpPr>
        <p:spPr/>
        <p:txBody>
          <a:bodyPr/>
          <a:lstStyle/>
          <a:p>
            <a:fld id="{87ED8EBE-AF58-5443-AF22-FDFF8382B423}" type="datetimeFigureOut">
              <a:rPr lang="tr-TR" smtClean="0"/>
              <a:t>20.02.2023</a:t>
            </a:fld>
            <a:endParaRPr lang="tr-TR"/>
          </a:p>
        </p:txBody>
      </p:sp>
      <p:sp>
        <p:nvSpPr>
          <p:cNvPr id="5" name="Alt Bilgi Yer Tutucusu 4">
            <a:extLst>
              <a:ext uri="{FF2B5EF4-FFF2-40B4-BE49-F238E27FC236}">
                <a16:creationId xmlns:a16="http://schemas.microsoft.com/office/drawing/2014/main" id="{CDEE0D76-2AAE-EB4F-ABB4-3CB0654C95E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9C1BD2-26A9-CF4D-ADE8-410FD30E3871}"/>
              </a:ext>
            </a:extLst>
          </p:cNvPr>
          <p:cNvSpPr>
            <a:spLocks noGrp="1"/>
          </p:cNvSpPr>
          <p:nvPr>
            <p:ph type="sldNum" sz="quarter" idx="12"/>
          </p:nvPr>
        </p:nvSpPr>
        <p:spPr/>
        <p:txBody>
          <a:bodyPr/>
          <a:lstStyle/>
          <a:p>
            <a:fld id="{9280403C-0817-FB4E-A0FB-CF3DFC461469}" type="slidenum">
              <a:rPr lang="tr-TR" smtClean="0"/>
              <a:t>‹#›</a:t>
            </a:fld>
            <a:endParaRPr lang="tr-TR"/>
          </a:p>
        </p:txBody>
      </p:sp>
    </p:spTree>
    <p:extLst>
      <p:ext uri="{BB962C8B-B14F-4D97-AF65-F5344CB8AC3E}">
        <p14:creationId xmlns:p14="http://schemas.microsoft.com/office/powerpoint/2010/main" val="63112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6" name="bg object 16"/>
          <p:cNvSpPr/>
          <p:nvPr/>
        </p:nvSpPr>
        <p:spPr>
          <a:xfrm>
            <a:off x="0" y="1234287"/>
            <a:ext cx="11770995" cy="635000"/>
          </a:xfrm>
          <a:custGeom>
            <a:avLst/>
            <a:gdLst/>
            <a:ahLst/>
            <a:cxnLst/>
            <a:rect l="l" t="t" r="r" b="b"/>
            <a:pathLst>
              <a:path w="11770995" h="635000">
                <a:moveTo>
                  <a:pt x="11770753" y="0"/>
                </a:moveTo>
                <a:lnTo>
                  <a:pt x="0" y="0"/>
                </a:lnTo>
                <a:lnTo>
                  <a:pt x="0" y="635000"/>
                </a:lnTo>
                <a:lnTo>
                  <a:pt x="11770753" y="635000"/>
                </a:lnTo>
                <a:lnTo>
                  <a:pt x="11770753" y="0"/>
                </a:lnTo>
                <a:close/>
              </a:path>
            </a:pathLst>
          </a:custGeom>
          <a:solidFill>
            <a:srgbClr val="44C3D7"/>
          </a:solidFill>
        </p:spPr>
        <p:txBody>
          <a:bodyPr wrap="square" lIns="0" tIns="0" rIns="0" bIns="0" rtlCol="0"/>
          <a:lstStyle/>
          <a:p>
            <a:endParaRPr/>
          </a:p>
        </p:txBody>
      </p:sp>
      <p:sp>
        <p:nvSpPr>
          <p:cNvPr id="2" name="Holder 2"/>
          <p:cNvSpPr>
            <a:spLocks noGrp="1"/>
          </p:cNvSpPr>
          <p:nvPr>
            <p:ph type="title"/>
          </p:nvPr>
        </p:nvSpPr>
        <p:spPr>
          <a:xfrm>
            <a:off x="453442" y="1058567"/>
            <a:ext cx="11291465" cy="368934"/>
          </a:xfrm>
          <a:prstGeom prst="rect">
            <a:avLst/>
          </a:prstGeom>
        </p:spPr>
        <p:txBody>
          <a:bodyPr wrap="square" lIns="0" tIns="0" rIns="0" bIns="0">
            <a:spAutoFit/>
          </a:bodyPr>
          <a:lstStyle>
            <a:lvl1pPr>
              <a:defRPr sz="2250" b="1" i="0">
                <a:solidFill>
                  <a:schemeClr val="bg1"/>
                </a:solidFill>
                <a:latin typeface="Montserrat-SemiBold"/>
                <a:cs typeface="Montserrat-SemiBold"/>
              </a:defRPr>
            </a:lvl1pPr>
          </a:lstStyle>
          <a:p>
            <a:endParaRPr/>
          </a:p>
        </p:txBody>
      </p:sp>
      <p:sp>
        <p:nvSpPr>
          <p:cNvPr id="3" name="Holder 3"/>
          <p:cNvSpPr>
            <a:spLocks noGrp="1"/>
          </p:cNvSpPr>
          <p:nvPr>
            <p:ph type="body" idx="1"/>
          </p:nvPr>
        </p:nvSpPr>
        <p:spPr>
          <a:xfrm>
            <a:off x="1793911" y="1281293"/>
            <a:ext cx="8610526" cy="166941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0170579" y="6507364"/>
            <a:ext cx="861695" cy="225425"/>
          </a:xfrm>
          <a:prstGeom prst="rect">
            <a:avLst/>
          </a:prstGeom>
        </p:spPr>
        <p:txBody>
          <a:bodyPr wrap="square" lIns="0" tIns="0" rIns="0" bIns="0">
            <a:spAutoFit/>
          </a:bodyPr>
          <a:lstStyle>
            <a:lvl1pPr>
              <a:defRPr sz="1200" b="0" i="0">
                <a:solidFill>
                  <a:schemeClr val="bg1"/>
                </a:solidFill>
                <a:latin typeface="Montserrat-Medium"/>
                <a:cs typeface="Montserrat-Medium"/>
              </a:defRPr>
            </a:lvl1pPr>
          </a:lstStyle>
          <a:p>
            <a:pPr marL="12700">
              <a:lnSpc>
                <a:spcPct val="100000"/>
              </a:lnSpc>
              <a:spcBef>
                <a:spcPts val="155"/>
              </a:spcBef>
            </a:pPr>
            <a:r>
              <a:rPr spc="-25" dirty="0"/>
              <a:t>gelisimedu</a:t>
            </a:r>
          </a:p>
        </p:txBody>
      </p:sp>
      <p:sp>
        <p:nvSpPr>
          <p:cNvPr id="5" name="Holder 5"/>
          <p:cNvSpPr>
            <a:spLocks noGrp="1"/>
          </p:cNvSpPr>
          <p:nvPr>
            <p:ph type="dt" sz="half" idx="6"/>
          </p:nvPr>
        </p:nvSpPr>
        <p:spPr>
          <a:xfrm>
            <a:off x="11250797" y="6509760"/>
            <a:ext cx="815340" cy="226059"/>
          </a:xfrm>
          <a:prstGeom prst="rect">
            <a:avLst/>
          </a:prstGeom>
        </p:spPr>
        <p:txBody>
          <a:bodyPr wrap="square" lIns="0" tIns="0" rIns="0" bIns="0">
            <a:spAutoFit/>
          </a:bodyPr>
          <a:lstStyle>
            <a:lvl1pPr>
              <a:defRPr sz="1200" b="0" i="0">
                <a:solidFill>
                  <a:schemeClr val="bg1"/>
                </a:solidFill>
                <a:latin typeface="Montserrat-Medium"/>
                <a:cs typeface="Montserrat-Medium"/>
              </a:defRPr>
            </a:lvl1pPr>
          </a:lstStyle>
          <a:p>
            <a:pPr marL="12700">
              <a:lnSpc>
                <a:spcPct val="100000"/>
              </a:lnSpc>
              <a:spcBef>
                <a:spcPts val="160"/>
              </a:spcBef>
            </a:pPr>
            <a:r>
              <a:rPr spc="-20" dirty="0"/>
              <a:t>igugelisim</a:t>
            </a:r>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mailto:tdagtekin@gelisim.edu.tr"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40.jpeg"/></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5B64CA-7063-A746-9139-E86473057250}"/>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871E7A3F-C96E-C840-9E19-EEF3167F9CE7}"/>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9F7F3D86-6131-B0EF-BAA6-129AD5AADEA0}"/>
              </a:ext>
            </a:extLst>
          </p:cNvPr>
          <p:cNvPicPr>
            <a:picLocks noChangeAspect="1"/>
          </p:cNvPicPr>
          <p:nvPr/>
        </p:nvPicPr>
        <p:blipFill>
          <a:blip r:embed="rId2"/>
          <a:stretch>
            <a:fillRect/>
          </a:stretch>
        </p:blipFill>
        <p:spPr>
          <a:xfrm>
            <a:off x="0" y="7129"/>
            <a:ext cx="12192000" cy="6843742"/>
          </a:xfrm>
          <a:prstGeom prst="rect">
            <a:avLst/>
          </a:prstGeom>
        </p:spPr>
      </p:pic>
    </p:spTree>
    <p:extLst>
      <p:ext uri="{BB962C8B-B14F-4D97-AF65-F5344CB8AC3E}">
        <p14:creationId xmlns:p14="http://schemas.microsoft.com/office/powerpoint/2010/main" val="4016527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2050" name="Picture 2" descr="KALBİN ANATOMİSİ VE FİZYOLOJ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0"/>
            <a:ext cx="4495800" cy="371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127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219200" y="1905000"/>
            <a:ext cx="10031597" cy="4383251"/>
          </a:xfrm>
          <a:prstGeom prst="rect">
            <a:avLst/>
          </a:prstGeom>
        </p:spPr>
        <p:txBody>
          <a:bodyPr vert="horz" wrap="square" lIns="0" tIns="12700" rIns="0" bIns="0" rtlCol="0">
            <a:spAutoFit/>
          </a:bodyPr>
          <a:lstStyle/>
          <a:p>
            <a:pPr marL="0">
              <a:lnSpc>
                <a:spcPct val="100000"/>
              </a:lnSpc>
            </a:pPr>
            <a:r>
              <a:rPr lang="tr-TR" altLang="zh-CN" sz="3200" spc="-50" dirty="0" smtClean="0">
                <a:solidFill>
                  <a:srgbClr val="000000"/>
                </a:solidFill>
                <a:latin typeface="Calibri"/>
                <a:ea typeface="Calibri"/>
              </a:rPr>
              <a:t>                                               </a:t>
            </a:r>
            <a:r>
              <a:rPr lang="en-US" altLang="zh-CN" sz="3200" b="1" spc="-50" dirty="0" smtClean="0">
                <a:solidFill>
                  <a:srgbClr val="000000"/>
                </a:solidFill>
                <a:latin typeface="Calibri"/>
                <a:ea typeface="Calibri"/>
              </a:rPr>
              <a:t>KA</a:t>
            </a:r>
            <a:r>
              <a:rPr lang="en-US" altLang="zh-CN" sz="3200" b="1" spc="-40" dirty="0" smtClean="0">
                <a:solidFill>
                  <a:srgbClr val="000000"/>
                </a:solidFill>
                <a:latin typeface="Calibri"/>
                <a:ea typeface="Calibri"/>
              </a:rPr>
              <a:t>LP</a:t>
            </a:r>
            <a:r>
              <a:rPr lang="en-US" altLang="zh-CN" sz="3200" b="1" spc="-40" dirty="0">
                <a:solidFill>
                  <a:srgbClr val="000000"/>
                </a:solidFill>
                <a:latin typeface="Calibri"/>
                <a:ea typeface="Calibri"/>
              </a:rPr>
              <a:t/>
            </a:r>
            <a:br>
              <a:rPr lang="en-US" altLang="zh-CN" sz="3200" b="1" spc="-40" dirty="0">
                <a:solidFill>
                  <a:srgbClr val="000000"/>
                </a:solidFill>
                <a:latin typeface="Calibri"/>
                <a:ea typeface="Calibri"/>
              </a:rPr>
            </a:br>
            <a:r>
              <a:rPr lang="en-US" sz="1800" dirty="0"/>
              <a:t/>
            </a:r>
            <a:br>
              <a:rPr lang="en-US" sz="1800" dirty="0"/>
            </a:br>
            <a:r>
              <a:rPr lang="tr-TR" sz="1800" dirty="0" smtClean="0"/>
              <a:t>  G</a:t>
            </a:r>
            <a:r>
              <a:rPr lang="en-US" altLang="zh-CN" sz="2600" dirty="0" err="1" smtClean="0">
                <a:solidFill>
                  <a:srgbClr val="C00000"/>
                </a:solidFill>
                <a:latin typeface="Calibri"/>
                <a:ea typeface="Calibri"/>
              </a:rPr>
              <a:t>öğüs</a:t>
            </a:r>
            <a:r>
              <a:rPr lang="en-US" altLang="zh-CN" sz="2600" dirty="0" smtClean="0">
                <a:solidFill>
                  <a:srgbClr val="C00000"/>
                </a:solidFill>
                <a:latin typeface="Calibri"/>
                <a:cs typeface="Calibri"/>
              </a:rPr>
              <a:t> </a:t>
            </a:r>
            <a:r>
              <a:rPr lang="en-US" altLang="zh-CN" sz="2600" dirty="0" err="1">
                <a:solidFill>
                  <a:srgbClr val="C00000"/>
                </a:solidFill>
                <a:latin typeface="Calibri"/>
                <a:ea typeface="Calibri"/>
              </a:rPr>
              <a:t>boşluğu</a:t>
            </a:r>
            <a:r>
              <a:rPr lang="en-US" altLang="zh-CN" sz="2600" dirty="0">
                <a:solidFill>
                  <a:srgbClr val="C00000"/>
                </a:solidFill>
                <a:latin typeface="Calibri"/>
                <a:cs typeface="Calibri"/>
              </a:rPr>
              <a:t> </a:t>
            </a:r>
            <a:r>
              <a:rPr lang="en-US" altLang="zh-CN" sz="2600" dirty="0" err="1">
                <a:solidFill>
                  <a:srgbClr val="C00000"/>
                </a:solidFill>
                <a:latin typeface="Calibri"/>
                <a:ea typeface="Calibri"/>
              </a:rPr>
              <a:t>içinde</a:t>
            </a:r>
            <a:r>
              <a:rPr lang="en-US" altLang="zh-CN" sz="2600" dirty="0">
                <a:solidFill>
                  <a:srgbClr val="C00000"/>
                </a:solidFill>
                <a:latin typeface="Calibri"/>
                <a:cs typeface="Calibri"/>
              </a:rPr>
              <a:t> </a:t>
            </a:r>
            <a:r>
              <a:rPr lang="en-US" altLang="zh-CN" sz="2600" dirty="0" err="1">
                <a:solidFill>
                  <a:srgbClr val="C00000"/>
                </a:solidFill>
                <a:latin typeface="Calibri"/>
                <a:ea typeface="Calibri"/>
              </a:rPr>
              <a:t>akciğerlerin</a:t>
            </a:r>
            <a:r>
              <a:rPr lang="en-US" altLang="zh-CN" sz="2600" dirty="0">
                <a:solidFill>
                  <a:srgbClr val="C00000"/>
                </a:solidFill>
                <a:latin typeface="Calibri"/>
                <a:cs typeface="Calibri"/>
              </a:rPr>
              <a:t> </a:t>
            </a:r>
            <a:r>
              <a:rPr lang="en-US" altLang="zh-CN" sz="2600" dirty="0" err="1">
                <a:solidFill>
                  <a:srgbClr val="C00000"/>
                </a:solidFill>
                <a:latin typeface="Calibri"/>
                <a:ea typeface="Calibri"/>
              </a:rPr>
              <a:t>arasında</a:t>
            </a:r>
            <a:r>
              <a:rPr lang="en-US" altLang="zh-CN" sz="2600" dirty="0">
                <a:solidFill>
                  <a:srgbClr val="C00000"/>
                </a:solidFill>
                <a:latin typeface="Calibri"/>
                <a:cs typeface="Calibri"/>
              </a:rPr>
              <a:t> </a:t>
            </a:r>
            <a:r>
              <a:rPr lang="en-US" altLang="zh-CN" sz="2600" dirty="0" err="1">
                <a:solidFill>
                  <a:srgbClr val="C00000"/>
                </a:solidFill>
                <a:latin typeface="Calibri"/>
                <a:ea typeface="Calibri"/>
              </a:rPr>
              <a:t>bulunan</a:t>
            </a:r>
            <a:r>
              <a:rPr lang="en-US" altLang="zh-CN" sz="2600" dirty="0">
                <a:solidFill>
                  <a:srgbClr val="C00000"/>
                </a:solidFill>
                <a:latin typeface="Calibri"/>
                <a:cs typeface="Calibri"/>
              </a:rPr>
              <a:t> </a:t>
            </a:r>
            <a:r>
              <a:rPr lang="en-US" altLang="zh-CN" sz="2600" dirty="0" err="1">
                <a:solidFill>
                  <a:srgbClr val="C00000"/>
                </a:solidFill>
                <a:latin typeface="Calibri"/>
                <a:ea typeface="Calibri"/>
              </a:rPr>
              <a:t>bir</a:t>
            </a:r>
            <a:r>
              <a:rPr lang="en-US" altLang="zh-CN" sz="2600" spc="-64" dirty="0">
                <a:solidFill>
                  <a:srgbClr val="C00000"/>
                </a:solidFill>
                <a:latin typeface="Calibri"/>
                <a:cs typeface="Calibri"/>
              </a:rPr>
              <a:t> </a:t>
            </a:r>
            <a:r>
              <a:rPr lang="en-US" altLang="zh-CN" sz="2600" dirty="0" err="1" smtClean="0">
                <a:solidFill>
                  <a:srgbClr val="C00000"/>
                </a:solidFill>
                <a:latin typeface="Calibri"/>
                <a:ea typeface="Calibri"/>
              </a:rPr>
              <a:t>pompa</a:t>
            </a:r>
            <a:r>
              <a:rPr lang="en-US" altLang="zh-CN" sz="2600" dirty="0">
                <a:solidFill>
                  <a:srgbClr val="C00000"/>
                </a:solidFill>
                <a:latin typeface="Calibri"/>
                <a:ea typeface="Calibri"/>
              </a:rPr>
              <a:t/>
            </a:r>
            <a:br>
              <a:rPr lang="en-US" altLang="zh-CN" sz="2600" dirty="0">
                <a:solidFill>
                  <a:srgbClr val="C00000"/>
                </a:solidFill>
                <a:latin typeface="Calibri"/>
                <a:ea typeface="Calibri"/>
              </a:rPr>
            </a:br>
            <a:r>
              <a:rPr lang="en-US" sz="2600" dirty="0">
                <a:solidFill>
                  <a:srgbClr val="C00000"/>
                </a:solidFill>
              </a:rPr>
              <a:t/>
            </a:r>
            <a:br>
              <a:rPr lang="en-US" sz="2600" dirty="0">
                <a:solidFill>
                  <a:srgbClr val="C00000"/>
                </a:solidFill>
              </a:rPr>
            </a:br>
            <a:r>
              <a:rPr lang="en-US" altLang="zh-CN" sz="2600" spc="-25" dirty="0" smtClean="0">
                <a:solidFill>
                  <a:srgbClr val="C00000"/>
                </a:solidFill>
                <a:latin typeface="Arial"/>
                <a:cs typeface="Arial"/>
              </a:rPr>
              <a:t> </a:t>
            </a:r>
            <a:r>
              <a:rPr lang="en-US" altLang="zh-CN" sz="2600" dirty="0" err="1" smtClean="0">
                <a:solidFill>
                  <a:srgbClr val="C00000"/>
                </a:solidFill>
                <a:latin typeface="Calibri"/>
                <a:ea typeface="Calibri"/>
              </a:rPr>
              <a:t>Sağ</a:t>
            </a:r>
            <a:r>
              <a:rPr lang="en-US" altLang="zh-CN" sz="2600" spc="-20" dirty="0" smtClean="0">
                <a:solidFill>
                  <a:srgbClr val="C00000"/>
                </a:solidFill>
                <a:latin typeface="Calibri"/>
                <a:cs typeface="Calibri"/>
              </a:rPr>
              <a:t> </a:t>
            </a:r>
            <a:r>
              <a:rPr lang="en-US" altLang="zh-CN" sz="2600" dirty="0" err="1">
                <a:solidFill>
                  <a:srgbClr val="C00000"/>
                </a:solidFill>
                <a:latin typeface="Calibri"/>
                <a:ea typeface="Calibri"/>
              </a:rPr>
              <a:t>ve</a:t>
            </a:r>
            <a:r>
              <a:rPr lang="en-US" altLang="zh-CN" sz="2600" spc="-25" dirty="0">
                <a:solidFill>
                  <a:srgbClr val="C00000"/>
                </a:solidFill>
                <a:latin typeface="Calibri"/>
                <a:cs typeface="Calibri"/>
              </a:rPr>
              <a:t> </a:t>
            </a:r>
            <a:r>
              <a:rPr lang="en-US" altLang="zh-CN" sz="2600" dirty="0">
                <a:solidFill>
                  <a:srgbClr val="C00000"/>
                </a:solidFill>
                <a:latin typeface="Calibri"/>
                <a:ea typeface="Calibri"/>
              </a:rPr>
              <a:t>sol</a:t>
            </a:r>
            <a:r>
              <a:rPr lang="en-US" altLang="zh-CN" sz="2600" spc="-20" dirty="0">
                <a:solidFill>
                  <a:srgbClr val="C00000"/>
                </a:solidFill>
                <a:latin typeface="Calibri"/>
                <a:cs typeface="Calibri"/>
              </a:rPr>
              <a:t> </a:t>
            </a:r>
            <a:r>
              <a:rPr lang="en-US" altLang="zh-CN" sz="2600" dirty="0" err="1">
                <a:solidFill>
                  <a:srgbClr val="C00000"/>
                </a:solidFill>
                <a:latin typeface="Calibri"/>
                <a:ea typeface="Calibri"/>
              </a:rPr>
              <a:t>kulakçık</a:t>
            </a:r>
            <a:r>
              <a:rPr lang="en-US" altLang="zh-CN" sz="2600" spc="-25" dirty="0">
                <a:solidFill>
                  <a:srgbClr val="C00000"/>
                </a:solidFill>
                <a:latin typeface="Calibri"/>
                <a:cs typeface="Calibri"/>
              </a:rPr>
              <a:t> </a:t>
            </a:r>
            <a:r>
              <a:rPr lang="en-US" altLang="zh-CN" sz="2600" dirty="0">
                <a:solidFill>
                  <a:srgbClr val="C00000"/>
                </a:solidFill>
                <a:latin typeface="Calibri"/>
                <a:ea typeface="Calibri"/>
              </a:rPr>
              <a:t>(</a:t>
            </a:r>
            <a:r>
              <a:rPr lang="en-US" altLang="zh-CN" sz="2600" dirty="0" err="1">
                <a:solidFill>
                  <a:srgbClr val="C00000"/>
                </a:solidFill>
                <a:latin typeface="Calibri"/>
                <a:ea typeface="Calibri"/>
              </a:rPr>
              <a:t>atriyum</a:t>
            </a:r>
            <a:r>
              <a:rPr lang="en-US" altLang="zh-CN" sz="2600" dirty="0">
                <a:solidFill>
                  <a:srgbClr val="C00000"/>
                </a:solidFill>
                <a:latin typeface="Calibri"/>
                <a:ea typeface="Calibri"/>
              </a:rPr>
              <a:t>),</a:t>
            </a:r>
            <a:r>
              <a:rPr lang="en-US" altLang="zh-CN" sz="2600" spc="-20" dirty="0">
                <a:solidFill>
                  <a:srgbClr val="C00000"/>
                </a:solidFill>
                <a:latin typeface="Calibri"/>
                <a:cs typeface="Calibri"/>
              </a:rPr>
              <a:t> </a:t>
            </a:r>
            <a:r>
              <a:rPr lang="en-US" altLang="zh-CN" sz="2600" dirty="0" err="1">
                <a:solidFill>
                  <a:srgbClr val="C00000"/>
                </a:solidFill>
                <a:latin typeface="Calibri"/>
                <a:ea typeface="Calibri"/>
              </a:rPr>
              <a:t>sağ</a:t>
            </a:r>
            <a:r>
              <a:rPr lang="en-US" altLang="zh-CN" sz="2600" spc="-25" dirty="0">
                <a:solidFill>
                  <a:srgbClr val="C00000"/>
                </a:solidFill>
                <a:latin typeface="Calibri"/>
                <a:cs typeface="Calibri"/>
              </a:rPr>
              <a:t> </a:t>
            </a:r>
            <a:r>
              <a:rPr lang="en-US" altLang="zh-CN" sz="2600" dirty="0" err="1">
                <a:solidFill>
                  <a:srgbClr val="C00000"/>
                </a:solidFill>
                <a:latin typeface="Calibri"/>
                <a:ea typeface="Calibri"/>
              </a:rPr>
              <a:t>ve</a:t>
            </a:r>
            <a:r>
              <a:rPr lang="en-US" altLang="zh-CN" sz="2600" spc="-20" dirty="0">
                <a:solidFill>
                  <a:srgbClr val="C00000"/>
                </a:solidFill>
                <a:latin typeface="Calibri"/>
                <a:cs typeface="Calibri"/>
              </a:rPr>
              <a:t> </a:t>
            </a:r>
            <a:r>
              <a:rPr lang="en-US" altLang="zh-CN" sz="2600" dirty="0">
                <a:solidFill>
                  <a:srgbClr val="C00000"/>
                </a:solidFill>
                <a:latin typeface="Calibri"/>
                <a:ea typeface="Calibri"/>
              </a:rPr>
              <a:t>sol</a:t>
            </a:r>
            <a:r>
              <a:rPr lang="en-US" altLang="zh-CN" sz="2600" spc="-25" dirty="0">
                <a:solidFill>
                  <a:srgbClr val="C00000"/>
                </a:solidFill>
                <a:latin typeface="Calibri"/>
                <a:cs typeface="Calibri"/>
              </a:rPr>
              <a:t> </a:t>
            </a:r>
            <a:r>
              <a:rPr lang="en-US" altLang="zh-CN" sz="2600" dirty="0" err="1">
                <a:solidFill>
                  <a:srgbClr val="C00000"/>
                </a:solidFill>
                <a:latin typeface="Calibri"/>
                <a:ea typeface="Calibri"/>
              </a:rPr>
              <a:t>karıncık</a:t>
            </a:r>
            <a:r>
              <a:rPr lang="en-US" altLang="zh-CN" sz="2600" spc="-20" dirty="0">
                <a:solidFill>
                  <a:srgbClr val="C00000"/>
                </a:solidFill>
                <a:latin typeface="Calibri"/>
                <a:cs typeface="Calibri"/>
              </a:rPr>
              <a:t> </a:t>
            </a:r>
            <a:r>
              <a:rPr lang="en-US" altLang="zh-CN" sz="2600" dirty="0">
                <a:solidFill>
                  <a:srgbClr val="C00000"/>
                </a:solidFill>
                <a:latin typeface="Calibri"/>
                <a:ea typeface="Calibri"/>
              </a:rPr>
              <a:t>(</a:t>
            </a:r>
            <a:r>
              <a:rPr lang="en-US" altLang="zh-CN" sz="2600" dirty="0" err="1">
                <a:solidFill>
                  <a:srgbClr val="C00000"/>
                </a:solidFill>
                <a:latin typeface="Calibri"/>
                <a:ea typeface="Calibri"/>
              </a:rPr>
              <a:t>ventrikül</a:t>
            </a:r>
            <a:r>
              <a:rPr lang="en-US" altLang="zh-CN" sz="2600" dirty="0">
                <a:solidFill>
                  <a:srgbClr val="C00000"/>
                </a:solidFill>
                <a:latin typeface="Calibri"/>
                <a:ea typeface="Calibri"/>
              </a:rPr>
              <a:t>)</a:t>
            </a:r>
            <a:r>
              <a:rPr lang="en-US" altLang="zh-CN" sz="2600" spc="-30" dirty="0">
                <a:solidFill>
                  <a:srgbClr val="C00000"/>
                </a:solidFill>
                <a:latin typeface="Calibri"/>
                <a:cs typeface="Calibri"/>
              </a:rPr>
              <a:t> </a:t>
            </a:r>
            <a:r>
              <a:rPr lang="en-US" altLang="zh-CN" sz="2600" dirty="0" err="1" smtClean="0">
                <a:solidFill>
                  <a:srgbClr val="C00000"/>
                </a:solidFill>
                <a:latin typeface="Calibri"/>
                <a:ea typeface="Calibri"/>
              </a:rPr>
              <a:t>olmak</a:t>
            </a:r>
            <a:r>
              <a:rPr lang="tr-TR" altLang="zh-CN" sz="2600" dirty="0" smtClean="0">
                <a:solidFill>
                  <a:srgbClr val="C00000"/>
                </a:solidFill>
                <a:latin typeface="Calibri"/>
                <a:ea typeface="Calibri"/>
              </a:rPr>
              <a:t> ü</a:t>
            </a:r>
            <a:r>
              <a:rPr lang="en-US" altLang="zh-CN" sz="2600" dirty="0" err="1" smtClean="0">
                <a:solidFill>
                  <a:srgbClr val="C00000"/>
                </a:solidFill>
                <a:latin typeface="Calibri"/>
                <a:ea typeface="Calibri"/>
              </a:rPr>
              <a:t>zere</a:t>
            </a:r>
            <a:r>
              <a:rPr lang="en-US" altLang="zh-CN" sz="2600" dirty="0" smtClean="0">
                <a:solidFill>
                  <a:srgbClr val="C00000"/>
                </a:solidFill>
                <a:latin typeface="Calibri"/>
                <a:cs typeface="Calibri"/>
              </a:rPr>
              <a:t> </a:t>
            </a:r>
            <a:r>
              <a:rPr lang="en-US" altLang="zh-CN" sz="2600" dirty="0">
                <a:solidFill>
                  <a:srgbClr val="C00000"/>
                </a:solidFill>
                <a:latin typeface="Calibri"/>
                <a:ea typeface="Calibri"/>
              </a:rPr>
              <a:t>4</a:t>
            </a:r>
            <a:r>
              <a:rPr lang="en-US" altLang="zh-CN" sz="2600" dirty="0">
                <a:solidFill>
                  <a:srgbClr val="C00000"/>
                </a:solidFill>
                <a:latin typeface="Calibri"/>
                <a:cs typeface="Calibri"/>
              </a:rPr>
              <a:t> </a:t>
            </a:r>
            <a:r>
              <a:rPr lang="en-US" altLang="zh-CN" sz="2600" dirty="0" err="1">
                <a:solidFill>
                  <a:srgbClr val="C00000"/>
                </a:solidFill>
                <a:latin typeface="Calibri"/>
                <a:ea typeface="Calibri"/>
              </a:rPr>
              <a:t>boşluktan</a:t>
            </a:r>
            <a:r>
              <a:rPr lang="en-US" altLang="zh-CN" sz="2600" spc="-150" dirty="0">
                <a:solidFill>
                  <a:srgbClr val="C00000"/>
                </a:solidFill>
                <a:latin typeface="Calibri"/>
                <a:cs typeface="Calibri"/>
              </a:rPr>
              <a:t> </a:t>
            </a:r>
            <a:r>
              <a:rPr lang="tr-TR" altLang="zh-CN" sz="2600" spc="-150" dirty="0" smtClean="0">
                <a:solidFill>
                  <a:srgbClr val="C00000"/>
                </a:solidFill>
                <a:latin typeface="Calibri"/>
                <a:cs typeface="Calibri"/>
              </a:rPr>
              <a:t> o </a:t>
            </a:r>
            <a:r>
              <a:rPr lang="en-US" altLang="zh-CN" sz="2600" dirty="0" err="1" smtClean="0">
                <a:solidFill>
                  <a:srgbClr val="C00000"/>
                </a:solidFill>
                <a:latin typeface="Calibri"/>
                <a:ea typeface="Calibri"/>
              </a:rPr>
              <a:t>luşur</a:t>
            </a:r>
            <a:r>
              <a:rPr lang="en-US" altLang="zh-CN" sz="2600" dirty="0">
                <a:solidFill>
                  <a:srgbClr val="C00000"/>
                </a:solidFill>
                <a:latin typeface="Calibri"/>
                <a:ea typeface="Calibri"/>
              </a:rPr>
              <a:t/>
            </a:r>
            <a:br>
              <a:rPr lang="en-US" altLang="zh-CN" sz="2600" dirty="0">
                <a:solidFill>
                  <a:srgbClr val="C00000"/>
                </a:solidFill>
                <a:latin typeface="Calibri"/>
                <a:ea typeface="Calibri"/>
              </a:rPr>
            </a:br>
            <a:r>
              <a:rPr lang="en-US" sz="2600" dirty="0">
                <a:solidFill>
                  <a:srgbClr val="C00000"/>
                </a:solidFill>
              </a:rPr>
              <a:t/>
            </a:r>
            <a:br>
              <a:rPr lang="en-US" sz="2600" dirty="0">
                <a:solidFill>
                  <a:srgbClr val="C00000"/>
                </a:solidFill>
              </a:rPr>
            </a:br>
            <a:r>
              <a:rPr lang="tr-TR" sz="2600" dirty="0" smtClean="0">
                <a:solidFill>
                  <a:srgbClr val="C00000"/>
                </a:solidFill>
              </a:rPr>
              <a:t>  K</a:t>
            </a:r>
            <a:r>
              <a:rPr lang="en-US" altLang="zh-CN" sz="2600" dirty="0" err="1" smtClean="0">
                <a:solidFill>
                  <a:srgbClr val="C00000"/>
                </a:solidFill>
                <a:latin typeface="Calibri"/>
                <a:ea typeface="Calibri"/>
              </a:rPr>
              <a:t>albin</a:t>
            </a:r>
            <a:r>
              <a:rPr lang="en-US" altLang="zh-CN" sz="2600" spc="-60" dirty="0" smtClean="0">
                <a:solidFill>
                  <a:srgbClr val="C00000"/>
                </a:solidFill>
                <a:latin typeface="Calibri"/>
                <a:cs typeface="Calibri"/>
              </a:rPr>
              <a:t> </a:t>
            </a:r>
            <a:r>
              <a:rPr lang="en-US" altLang="zh-CN" sz="2600" dirty="0" err="1">
                <a:solidFill>
                  <a:srgbClr val="C00000"/>
                </a:solidFill>
                <a:latin typeface="Calibri"/>
                <a:ea typeface="Calibri"/>
              </a:rPr>
              <a:t>dış</a:t>
            </a:r>
            <a:r>
              <a:rPr lang="en-US" altLang="zh-CN" sz="2600" spc="-55" dirty="0">
                <a:solidFill>
                  <a:srgbClr val="C00000"/>
                </a:solidFill>
                <a:latin typeface="Calibri"/>
                <a:cs typeface="Calibri"/>
              </a:rPr>
              <a:t> </a:t>
            </a:r>
            <a:r>
              <a:rPr lang="en-US" altLang="zh-CN" sz="2600" dirty="0" err="1">
                <a:solidFill>
                  <a:srgbClr val="C00000"/>
                </a:solidFill>
                <a:latin typeface="Calibri"/>
                <a:ea typeface="Calibri"/>
              </a:rPr>
              <a:t>yüzünü</a:t>
            </a:r>
            <a:r>
              <a:rPr lang="en-US" altLang="zh-CN" sz="2600" spc="-60" dirty="0">
                <a:solidFill>
                  <a:srgbClr val="C00000"/>
                </a:solidFill>
                <a:latin typeface="Calibri"/>
                <a:cs typeface="Calibri"/>
              </a:rPr>
              <a:t> </a:t>
            </a:r>
            <a:r>
              <a:rPr lang="en-US" altLang="zh-CN" sz="2600" dirty="0" err="1">
                <a:solidFill>
                  <a:srgbClr val="C00000"/>
                </a:solidFill>
                <a:latin typeface="Calibri"/>
                <a:ea typeface="Calibri"/>
              </a:rPr>
              <a:t>perikard</a:t>
            </a:r>
            <a:r>
              <a:rPr lang="en-US" altLang="zh-CN" sz="2600" spc="-55" dirty="0">
                <a:solidFill>
                  <a:srgbClr val="C00000"/>
                </a:solidFill>
                <a:latin typeface="Calibri"/>
                <a:cs typeface="Calibri"/>
              </a:rPr>
              <a:t> </a:t>
            </a:r>
            <a:r>
              <a:rPr lang="en-US" altLang="zh-CN" sz="2600" dirty="0" err="1">
                <a:solidFill>
                  <a:srgbClr val="C00000"/>
                </a:solidFill>
                <a:latin typeface="Calibri"/>
                <a:ea typeface="Calibri"/>
              </a:rPr>
              <a:t>denen</a:t>
            </a:r>
            <a:r>
              <a:rPr lang="en-US" altLang="zh-CN" sz="2600" spc="-55" dirty="0">
                <a:solidFill>
                  <a:srgbClr val="C00000"/>
                </a:solidFill>
                <a:latin typeface="Calibri"/>
                <a:cs typeface="Calibri"/>
              </a:rPr>
              <a:t> </a:t>
            </a:r>
            <a:r>
              <a:rPr lang="en-US" altLang="zh-CN" sz="2600" dirty="0" err="1">
                <a:solidFill>
                  <a:srgbClr val="C00000"/>
                </a:solidFill>
                <a:latin typeface="Calibri"/>
                <a:ea typeface="Calibri"/>
              </a:rPr>
              <a:t>zar</a:t>
            </a:r>
            <a:r>
              <a:rPr lang="en-US" altLang="zh-CN" sz="2600" spc="-60" dirty="0">
                <a:solidFill>
                  <a:srgbClr val="C00000"/>
                </a:solidFill>
                <a:latin typeface="Calibri"/>
                <a:cs typeface="Calibri"/>
              </a:rPr>
              <a:t> </a:t>
            </a:r>
            <a:r>
              <a:rPr lang="en-US" altLang="zh-CN" sz="2600" dirty="0" err="1">
                <a:solidFill>
                  <a:srgbClr val="C00000"/>
                </a:solidFill>
                <a:latin typeface="Calibri"/>
                <a:ea typeface="Calibri"/>
              </a:rPr>
              <a:t>örter</a:t>
            </a:r>
            <a:r>
              <a:rPr lang="en-US" altLang="zh-CN" sz="2600" dirty="0">
                <a:solidFill>
                  <a:srgbClr val="C00000"/>
                </a:solidFill>
                <a:latin typeface="Calibri"/>
                <a:ea typeface="Calibri"/>
              </a:rPr>
              <a:t>.</a:t>
            </a:r>
            <a:r>
              <a:rPr lang="en-US" altLang="zh-CN" sz="2600" spc="-55" dirty="0">
                <a:solidFill>
                  <a:srgbClr val="C00000"/>
                </a:solidFill>
                <a:latin typeface="Calibri"/>
                <a:cs typeface="Calibri"/>
              </a:rPr>
              <a:t> </a:t>
            </a:r>
            <a:r>
              <a:rPr lang="en-US" altLang="zh-CN" sz="2600" dirty="0" err="1" smtClean="0">
                <a:solidFill>
                  <a:srgbClr val="C00000"/>
                </a:solidFill>
                <a:latin typeface="Calibri"/>
                <a:ea typeface="Calibri"/>
              </a:rPr>
              <a:t>Az</a:t>
            </a:r>
            <a:r>
              <a:rPr lang="en-US" altLang="zh-CN" sz="2600" spc="-55" dirty="0" smtClean="0">
                <a:solidFill>
                  <a:srgbClr val="C00000"/>
                </a:solidFill>
                <a:latin typeface="Calibri"/>
                <a:cs typeface="Calibri"/>
              </a:rPr>
              <a:t> </a:t>
            </a:r>
            <a:r>
              <a:rPr lang="en-US" altLang="zh-CN" sz="2600" dirty="0" err="1">
                <a:solidFill>
                  <a:srgbClr val="C00000"/>
                </a:solidFill>
                <a:latin typeface="Calibri"/>
                <a:ea typeface="Calibri"/>
              </a:rPr>
              <a:t>miktarda</a:t>
            </a:r>
            <a:r>
              <a:rPr lang="en-US" altLang="zh-CN" sz="2600" spc="-60" dirty="0">
                <a:solidFill>
                  <a:srgbClr val="C00000"/>
                </a:solidFill>
                <a:latin typeface="Calibri"/>
                <a:cs typeface="Calibri"/>
              </a:rPr>
              <a:t> </a:t>
            </a:r>
            <a:r>
              <a:rPr lang="en-US" altLang="zh-CN" sz="2600" dirty="0" err="1">
                <a:solidFill>
                  <a:srgbClr val="C00000"/>
                </a:solidFill>
                <a:latin typeface="Calibri"/>
                <a:ea typeface="Calibri"/>
              </a:rPr>
              <a:t>perikardial</a:t>
            </a:r>
            <a:r>
              <a:rPr lang="en-US" altLang="zh-CN" sz="2600" spc="-60" dirty="0">
                <a:solidFill>
                  <a:srgbClr val="C00000"/>
                </a:solidFill>
                <a:latin typeface="Calibri"/>
                <a:cs typeface="Calibri"/>
              </a:rPr>
              <a:t> </a:t>
            </a:r>
            <a:r>
              <a:rPr lang="en-US" altLang="zh-CN" sz="2600" dirty="0" err="1" smtClean="0">
                <a:solidFill>
                  <a:srgbClr val="C00000"/>
                </a:solidFill>
                <a:latin typeface="Calibri"/>
                <a:ea typeface="Calibri"/>
              </a:rPr>
              <a:t>sıvıkayganlık</a:t>
            </a:r>
            <a:r>
              <a:rPr lang="en-US" altLang="zh-CN" sz="2600" spc="-139" dirty="0" smtClean="0">
                <a:solidFill>
                  <a:srgbClr val="C00000"/>
                </a:solidFill>
                <a:latin typeface="Calibri"/>
                <a:cs typeface="Calibri"/>
              </a:rPr>
              <a:t> </a:t>
            </a:r>
            <a:r>
              <a:rPr lang="en-US" altLang="zh-CN" sz="2600" dirty="0" err="1" smtClean="0">
                <a:solidFill>
                  <a:srgbClr val="C00000"/>
                </a:solidFill>
                <a:latin typeface="Calibri"/>
                <a:ea typeface="Calibri"/>
              </a:rPr>
              <a:t>sağlar</a:t>
            </a:r>
            <a:r>
              <a:rPr lang="tr-TR" altLang="zh-CN" sz="2600" dirty="0" smtClean="0">
                <a:solidFill>
                  <a:srgbClr val="C00000"/>
                </a:solidFill>
                <a:latin typeface="Calibri"/>
                <a:ea typeface="Calibri"/>
              </a:rPr>
              <a:t/>
            </a:r>
            <a:br>
              <a:rPr lang="tr-TR" altLang="zh-CN" sz="2600" dirty="0" smtClean="0">
                <a:solidFill>
                  <a:srgbClr val="C00000"/>
                </a:solidFill>
                <a:latin typeface="Calibri"/>
                <a:ea typeface="Calibri"/>
              </a:rPr>
            </a:br>
            <a:r>
              <a:rPr lang="tr-TR" altLang="zh-CN" sz="2600" dirty="0" smtClean="0">
                <a:solidFill>
                  <a:srgbClr val="C00000"/>
                </a:solidFill>
                <a:latin typeface="Calibri"/>
                <a:ea typeface="Calibri"/>
              </a:rPr>
              <a:t/>
            </a:r>
            <a:br>
              <a:rPr lang="tr-TR" altLang="zh-CN" sz="2600" dirty="0" smtClean="0">
                <a:solidFill>
                  <a:srgbClr val="C00000"/>
                </a:solidFill>
                <a:latin typeface="Calibri"/>
                <a:ea typeface="Calibri"/>
              </a:rPr>
            </a:br>
            <a:r>
              <a:rPr lang="en-US" altLang="zh-CN" sz="2600" dirty="0" smtClean="0">
                <a:solidFill>
                  <a:srgbClr val="C00000"/>
                </a:solidFill>
                <a:latin typeface="Calibri"/>
                <a:ea typeface="Calibri"/>
              </a:rPr>
              <a:t>.</a:t>
            </a:r>
            <a:r>
              <a:rPr lang="en-US" altLang="zh-CN" sz="2600" spc="-139" dirty="0" smtClean="0">
                <a:solidFill>
                  <a:srgbClr val="C00000"/>
                </a:solidFill>
                <a:latin typeface="Calibri"/>
                <a:cs typeface="Calibri"/>
              </a:rPr>
              <a:t> </a:t>
            </a:r>
            <a:r>
              <a:rPr lang="tr-TR" altLang="zh-CN" sz="2600" spc="-139" dirty="0" smtClean="0">
                <a:solidFill>
                  <a:srgbClr val="C00000"/>
                </a:solidFill>
                <a:latin typeface="Calibri"/>
                <a:cs typeface="Calibri"/>
              </a:rPr>
              <a:t>  </a:t>
            </a:r>
            <a:r>
              <a:rPr lang="en-US" altLang="zh-CN" sz="2600" dirty="0" err="1" smtClean="0">
                <a:solidFill>
                  <a:srgbClr val="C00000"/>
                </a:solidFill>
                <a:latin typeface="Calibri"/>
                <a:ea typeface="Calibri"/>
              </a:rPr>
              <a:t>Perikardın</a:t>
            </a:r>
            <a:r>
              <a:rPr lang="en-US" altLang="zh-CN" sz="2600" spc="-145" dirty="0" smtClean="0">
                <a:solidFill>
                  <a:srgbClr val="C00000"/>
                </a:solidFill>
                <a:latin typeface="Calibri"/>
                <a:cs typeface="Calibri"/>
              </a:rPr>
              <a:t> </a:t>
            </a:r>
            <a:r>
              <a:rPr lang="en-US" altLang="zh-CN" sz="2600" dirty="0">
                <a:solidFill>
                  <a:srgbClr val="C00000"/>
                </a:solidFill>
                <a:latin typeface="Calibri"/>
                <a:ea typeface="Calibri"/>
              </a:rPr>
              <a:t>parietal</a:t>
            </a:r>
            <a:r>
              <a:rPr lang="en-US" altLang="zh-CN" sz="2600" spc="-139" dirty="0">
                <a:solidFill>
                  <a:srgbClr val="C00000"/>
                </a:solidFill>
                <a:latin typeface="Calibri"/>
                <a:cs typeface="Calibri"/>
              </a:rPr>
              <a:t> </a:t>
            </a:r>
            <a:r>
              <a:rPr lang="en-US" altLang="zh-CN" sz="2600" dirty="0" err="1">
                <a:solidFill>
                  <a:srgbClr val="C00000"/>
                </a:solidFill>
                <a:latin typeface="Calibri"/>
                <a:ea typeface="Calibri"/>
              </a:rPr>
              <a:t>ve</a:t>
            </a:r>
            <a:r>
              <a:rPr lang="en-US" altLang="zh-CN" sz="2600" spc="-139" dirty="0">
                <a:solidFill>
                  <a:srgbClr val="C00000"/>
                </a:solidFill>
                <a:latin typeface="Calibri"/>
                <a:cs typeface="Calibri"/>
              </a:rPr>
              <a:t> </a:t>
            </a:r>
            <a:r>
              <a:rPr lang="en-US" altLang="zh-CN" sz="2600" dirty="0" err="1">
                <a:solidFill>
                  <a:srgbClr val="C00000"/>
                </a:solidFill>
                <a:latin typeface="Calibri"/>
                <a:ea typeface="Calibri"/>
              </a:rPr>
              <a:t>visseral</a:t>
            </a:r>
            <a:r>
              <a:rPr lang="en-US" altLang="zh-CN" sz="2600" spc="-145" dirty="0">
                <a:solidFill>
                  <a:srgbClr val="C00000"/>
                </a:solidFill>
                <a:latin typeface="Calibri"/>
                <a:cs typeface="Calibri"/>
              </a:rPr>
              <a:t> </a:t>
            </a:r>
            <a:r>
              <a:rPr lang="en-US" altLang="zh-CN" sz="2600" dirty="0" err="1">
                <a:solidFill>
                  <a:srgbClr val="C00000"/>
                </a:solidFill>
                <a:latin typeface="Calibri"/>
                <a:ea typeface="Calibri"/>
              </a:rPr>
              <a:t>yaprakları</a:t>
            </a:r>
            <a:r>
              <a:rPr lang="en-US" altLang="zh-CN" sz="2600" spc="-144" dirty="0">
                <a:solidFill>
                  <a:srgbClr val="C00000"/>
                </a:solidFill>
                <a:latin typeface="Calibri"/>
                <a:cs typeface="Calibri"/>
              </a:rPr>
              <a:t> </a:t>
            </a:r>
            <a:r>
              <a:rPr lang="en-US" altLang="zh-CN" sz="2600" dirty="0" err="1">
                <a:solidFill>
                  <a:srgbClr val="C00000"/>
                </a:solidFill>
                <a:latin typeface="Calibri"/>
                <a:ea typeface="Calibri"/>
              </a:rPr>
              <a:t>vardır</a:t>
            </a:r>
            <a:endParaRPr sz="2600" spc="-15" dirty="0">
              <a:solidFill>
                <a:srgbClr val="C00000"/>
              </a:solidFill>
            </a:endParaRP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Tree>
    <p:extLst>
      <p:ext uri="{BB962C8B-B14F-4D97-AF65-F5344CB8AC3E}">
        <p14:creationId xmlns:p14="http://schemas.microsoft.com/office/powerpoint/2010/main" val="3250128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22530" name="Picture 2" descr="C:\Users\nur\Desktop\imagesUI2R1BK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1843" y="475491"/>
            <a:ext cx="4267200" cy="394481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nur\Desktop\imagesDXIXVY3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491" y="2894248"/>
            <a:ext cx="5562600" cy="361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643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575321" y="2189773"/>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9458" name="Picture 2" descr="C:\Users\nur\Desktop\imagesQV7GF5CR - Kop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971748"/>
            <a:ext cx="4114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nur\Desktop\images04ZLLW2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79596"/>
            <a:ext cx="51662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355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066800" y="1066800"/>
            <a:ext cx="10820400" cy="4906471"/>
          </a:xfrm>
          <a:prstGeom prst="rect">
            <a:avLst/>
          </a:prstGeom>
        </p:spPr>
        <p:txBody>
          <a:bodyPr vert="horz" wrap="square" lIns="0" tIns="12700" rIns="0" bIns="0" rtlCol="0">
            <a:spAutoFit/>
          </a:bodyPr>
          <a:lstStyle/>
          <a:p>
            <a:pPr marL="0">
              <a:lnSpc>
                <a:spcPct val="100000"/>
              </a:lnSpc>
            </a:pPr>
            <a:r>
              <a:rPr lang="tr-TR" altLang="zh-CN" spc="-65" dirty="0" smtClean="0">
                <a:solidFill>
                  <a:srgbClr val="000000"/>
                </a:solidFill>
                <a:latin typeface="Calibri"/>
                <a:ea typeface="Calibri"/>
              </a:rPr>
              <a:t>                                                </a:t>
            </a:r>
            <a:r>
              <a:rPr lang="en-US" altLang="zh-CN" spc="-65" dirty="0" err="1" smtClean="0">
                <a:solidFill>
                  <a:srgbClr val="000000"/>
                </a:solidFill>
                <a:latin typeface="Calibri"/>
                <a:ea typeface="Calibri"/>
              </a:rPr>
              <a:t>Ka</a:t>
            </a:r>
            <a:r>
              <a:rPr lang="en-US" altLang="zh-CN" spc="-60" dirty="0" err="1" smtClean="0">
                <a:solidFill>
                  <a:srgbClr val="000000"/>
                </a:solidFill>
                <a:latin typeface="Calibri"/>
                <a:ea typeface="Calibri"/>
              </a:rPr>
              <a:t>lp</a:t>
            </a:r>
            <a:r>
              <a:rPr lang="en-US" altLang="zh-CN" spc="-60" dirty="0">
                <a:solidFill>
                  <a:srgbClr val="000000"/>
                </a:solidFill>
                <a:latin typeface="Calibri"/>
                <a:ea typeface="Calibri"/>
              </a:rPr>
              <a:t/>
            </a:r>
            <a:br>
              <a:rPr lang="en-US" altLang="zh-CN" spc="-60" dirty="0">
                <a:solidFill>
                  <a:srgbClr val="000000"/>
                </a:solidFill>
                <a:latin typeface="Calibri"/>
                <a:ea typeface="Calibri"/>
              </a:rPr>
            </a:br>
            <a:r>
              <a:rPr lang="en-US" sz="1800" dirty="0"/>
              <a:t/>
            </a:r>
            <a:br>
              <a:rPr lang="en-US" sz="1800" dirty="0"/>
            </a:br>
            <a:r>
              <a:rPr lang="tr-TR" sz="1800" dirty="0"/>
              <a:t> </a:t>
            </a:r>
            <a:r>
              <a:rPr lang="tr-TR" sz="1800" dirty="0" smtClean="0"/>
              <a:t>    </a:t>
            </a:r>
            <a:r>
              <a:rPr lang="tr-TR" altLang="zh-CN" sz="2400" dirty="0" smtClean="0">
                <a:solidFill>
                  <a:srgbClr val="000000"/>
                </a:solidFill>
                <a:latin typeface="Calibri"/>
                <a:ea typeface="Calibri"/>
              </a:rPr>
              <a:t>S</a:t>
            </a:r>
            <a:r>
              <a:rPr lang="en-US" altLang="zh-CN" sz="2400" dirty="0" err="1" smtClean="0">
                <a:solidFill>
                  <a:srgbClr val="FF0000"/>
                </a:solidFill>
                <a:latin typeface="Calibri"/>
                <a:ea typeface="Calibri"/>
              </a:rPr>
              <a:t>ağda</a:t>
            </a:r>
            <a:r>
              <a:rPr lang="en-US" altLang="zh-CN" sz="2400" spc="-25" dirty="0" smtClean="0">
                <a:solidFill>
                  <a:srgbClr val="FF0000"/>
                </a:solidFill>
                <a:latin typeface="Calibri"/>
                <a:cs typeface="Calibri"/>
              </a:rPr>
              <a:t> </a:t>
            </a:r>
            <a:r>
              <a:rPr lang="en-US" altLang="zh-CN" sz="2400" dirty="0" err="1">
                <a:solidFill>
                  <a:srgbClr val="FF0000"/>
                </a:solidFill>
                <a:latin typeface="Calibri"/>
                <a:ea typeface="Calibri"/>
              </a:rPr>
              <a:t>triküspit</a:t>
            </a:r>
            <a:r>
              <a:rPr lang="en-US" altLang="zh-CN" sz="2400" dirty="0">
                <a:solidFill>
                  <a:srgbClr val="FF0000"/>
                </a:solidFill>
                <a:latin typeface="Calibri"/>
                <a:ea typeface="Calibri"/>
              </a:rPr>
              <a:t>,</a:t>
            </a:r>
            <a:r>
              <a:rPr lang="en-US" altLang="zh-CN" sz="2400" spc="-25" dirty="0">
                <a:solidFill>
                  <a:srgbClr val="FF0000"/>
                </a:solidFill>
                <a:latin typeface="Calibri"/>
                <a:cs typeface="Calibri"/>
              </a:rPr>
              <a:t> </a:t>
            </a:r>
            <a:r>
              <a:rPr lang="en-US" altLang="zh-CN" sz="2400" dirty="0" err="1">
                <a:solidFill>
                  <a:srgbClr val="FF0000"/>
                </a:solidFill>
                <a:latin typeface="Calibri"/>
                <a:ea typeface="Calibri"/>
              </a:rPr>
              <a:t>solda</a:t>
            </a:r>
            <a:r>
              <a:rPr lang="en-US" altLang="zh-CN" sz="2400" spc="-20" dirty="0">
                <a:solidFill>
                  <a:srgbClr val="FF0000"/>
                </a:solidFill>
                <a:latin typeface="Calibri"/>
                <a:cs typeface="Calibri"/>
              </a:rPr>
              <a:t> </a:t>
            </a:r>
            <a:r>
              <a:rPr lang="en-US" altLang="zh-CN" sz="2400" dirty="0" err="1">
                <a:solidFill>
                  <a:srgbClr val="FF0000"/>
                </a:solidFill>
                <a:latin typeface="Calibri"/>
                <a:ea typeface="Calibri"/>
              </a:rPr>
              <a:t>biküspit</a:t>
            </a:r>
            <a:r>
              <a:rPr lang="en-US" altLang="zh-CN" sz="2400" spc="-25" dirty="0">
                <a:solidFill>
                  <a:srgbClr val="FF0000"/>
                </a:solidFill>
                <a:latin typeface="Calibri"/>
                <a:cs typeface="Calibri"/>
              </a:rPr>
              <a:t> </a:t>
            </a:r>
            <a:r>
              <a:rPr lang="en-US" altLang="zh-CN" sz="2400" dirty="0">
                <a:solidFill>
                  <a:srgbClr val="FF0000"/>
                </a:solidFill>
                <a:latin typeface="Calibri"/>
                <a:ea typeface="Calibri"/>
              </a:rPr>
              <a:t>(Mitral)</a:t>
            </a:r>
            <a:r>
              <a:rPr lang="en-US" altLang="zh-CN" sz="2400" spc="-25" dirty="0">
                <a:solidFill>
                  <a:srgbClr val="FF0000"/>
                </a:solidFill>
                <a:latin typeface="Calibri"/>
                <a:cs typeface="Calibri"/>
              </a:rPr>
              <a:t> </a:t>
            </a:r>
            <a:r>
              <a:rPr lang="en-US" altLang="zh-CN" sz="2400" dirty="0" err="1">
                <a:solidFill>
                  <a:srgbClr val="FF0000"/>
                </a:solidFill>
                <a:latin typeface="Calibri"/>
                <a:ea typeface="Calibri"/>
              </a:rPr>
              <a:t>kapak</a:t>
            </a:r>
            <a:r>
              <a:rPr lang="en-US" altLang="zh-CN" sz="2400" spc="-25" dirty="0">
                <a:solidFill>
                  <a:srgbClr val="FF0000"/>
                </a:solidFill>
                <a:latin typeface="Calibri"/>
                <a:cs typeface="Calibri"/>
              </a:rPr>
              <a:t> </a:t>
            </a:r>
            <a:r>
              <a:rPr lang="en-US" altLang="zh-CN" sz="2400" dirty="0" err="1">
                <a:solidFill>
                  <a:srgbClr val="FF0000"/>
                </a:solidFill>
                <a:latin typeface="Calibri"/>
                <a:ea typeface="Calibri"/>
              </a:rPr>
              <a:t>atriyumlarla</a:t>
            </a:r>
            <a:r>
              <a:rPr lang="en-US" altLang="zh-CN" sz="2400" spc="-30" dirty="0">
                <a:solidFill>
                  <a:srgbClr val="FF0000"/>
                </a:solidFill>
                <a:latin typeface="Calibri"/>
                <a:cs typeface="Calibri"/>
              </a:rPr>
              <a:t> </a:t>
            </a:r>
            <a:r>
              <a:rPr lang="en-US" altLang="zh-CN" sz="2400" dirty="0" err="1" smtClean="0">
                <a:solidFill>
                  <a:srgbClr val="FF0000"/>
                </a:solidFill>
                <a:latin typeface="Calibri"/>
                <a:ea typeface="Calibri"/>
              </a:rPr>
              <a:t>ventrikülleri</a:t>
            </a:r>
            <a:r>
              <a:rPr lang="tr-TR" altLang="zh-CN" sz="2400" dirty="0" smtClean="0">
                <a:solidFill>
                  <a:srgbClr val="FF0000"/>
                </a:solidFill>
                <a:latin typeface="Calibri"/>
                <a:ea typeface="Calibri"/>
              </a:rPr>
              <a:t> </a:t>
            </a:r>
            <a:r>
              <a:rPr lang="tr-TR" altLang="zh-CN" sz="2400" dirty="0">
                <a:solidFill>
                  <a:srgbClr val="FF0000"/>
                </a:solidFill>
                <a:latin typeface="Calibri"/>
                <a:ea typeface="Calibri"/>
              </a:rPr>
              <a:t>a</a:t>
            </a:r>
            <a:r>
              <a:rPr lang="en-US" altLang="zh-CN" sz="2400" spc="-15" dirty="0" err="1" smtClean="0">
                <a:solidFill>
                  <a:srgbClr val="FF0000"/>
                </a:solidFill>
                <a:latin typeface="Calibri"/>
                <a:ea typeface="Calibri"/>
              </a:rPr>
              <a:t>yır</a:t>
            </a:r>
            <a:r>
              <a:rPr lang="en-US" altLang="zh-CN" sz="2400" spc="-10" dirty="0" err="1" smtClean="0">
                <a:solidFill>
                  <a:srgbClr val="FF0000"/>
                </a:solidFill>
                <a:latin typeface="Calibri"/>
                <a:ea typeface="Calibri"/>
              </a:rPr>
              <a:t>ır</a:t>
            </a:r>
            <a:r>
              <a:rPr lang="tr-TR" altLang="zh-CN" sz="2400" spc="-10" dirty="0" smtClean="0">
                <a:solidFill>
                  <a:srgbClr val="FF0000"/>
                </a:solidFill>
                <a:latin typeface="Calibri"/>
                <a:ea typeface="Calibri"/>
              </a:rPr>
              <a:t/>
            </a:r>
            <a:br>
              <a:rPr lang="tr-TR" altLang="zh-CN" sz="2400" spc="-10" dirty="0" smtClean="0">
                <a:solidFill>
                  <a:srgbClr val="FF0000"/>
                </a:solidFill>
                <a:latin typeface="Calibri"/>
                <a:ea typeface="Calibri"/>
              </a:rPr>
            </a:br>
            <a:r>
              <a:rPr lang="tr-TR" altLang="zh-CN" sz="2400" spc="-10" dirty="0">
                <a:solidFill>
                  <a:srgbClr val="FF0000"/>
                </a:solidFill>
                <a:latin typeface="Calibri"/>
                <a:ea typeface="Calibri"/>
              </a:rPr>
              <a:t/>
            </a:r>
            <a:br>
              <a:rPr lang="tr-TR" altLang="zh-CN" sz="2400" spc="-10" dirty="0">
                <a:solidFill>
                  <a:srgbClr val="FF0000"/>
                </a:solidFill>
                <a:latin typeface="Calibri"/>
                <a:ea typeface="Calibri"/>
              </a:rPr>
            </a:br>
            <a:r>
              <a:rPr lang="tr-TR" altLang="zh-CN" sz="2400" spc="-10" dirty="0" smtClean="0">
                <a:solidFill>
                  <a:srgbClr val="FF0000"/>
                </a:solidFill>
                <a:latin typeface="Calibri"/>
                <a:ea typeface="Calibri"/>
              </a:rPr>
              <a:t>    </a:t>
            </a:r>
            <a:r>
              <a:rPr lang="en-US" altLang="zh-CN" sz="2400" dirty="0" smtClean="0">
                <a:solidFill>
                  <a:srgbClr val="FF0000"/>
                </a:solidFill>
                <a:latin typeface="Calibri"/>
                <a:ea typeface="Calibri"/>
              </a:rPr>
              <a:t>Sol</a:t>
            </a:r>
            <a:r>
              <a:rPr lang="en-US" altLang="zh-CN" sz="2400" dirty="0" smtClean="0">
                <a:solidFill>
                  <a:srgbClr val="FF0000"/>
                </a:solidFill>
                <a:latin typeface="Calibri"/>
                <a:cs typeface="Calibri"/>
              </a:rPr>
              <a:t> </a:t>
            </a:r>
            <a:r>
              <a:rPr lang="en-US" altLang="zh-CN" sz="2400" dirty="0" err="1">
                <a:solidFill>
                  <a:srgbClr val="FF0000"/>
                </a:solidFill>
                <a:latin typeface="Calibri"/>
                <a:ea typeface="Calibri"/>
              </a:rPr>
              <a:t>ventrikülden</a:t>
            </a:r>
            <a:r>
              <a:rPr lang="en-US" altLang="zh-CN" sz="2400" dirty="0">
                <a:solidFill>
                  <a:srgbClr val="FF0000"/>
                </a:solidFill>
                <a:latin typeface="Calibri"/>
                <a:cs typeface="Calibri"/>
              </a:rPr>
              <a:t> </a:t>
            </a:r>
            <a:r>
              <a:rPr lang="en-US" altLang="zh-CN" sz="2400" dirty="0" err="1">
                <a:solidFill>
                  <a:srgbClr val="FF0000"/>
                </a:solidFill>
                <a:latin typeface="Calibri"/>
                <a:ea typeface="Calibri"/>
              </a:rPr>
              <a:t>aort</a:t>
            </a:r>
            <a:r>
              <a:rPr lang="en-US" altLang="zh-CN" sz="2400" dirty="0">
                <a:solidFill>
                  <a:srgbClr val="FF0000"/>
                </a:solidFill>
                <a:latin typeface="Calibri"/>
                <a:ea typeface="Calibri"/>
              </a:rPr>
              <a:t>,</a:t>
            </a:r>
            <a:r>
              <a:rPr lang="en-US" altLang="zh-CN" sz="2400" dirty="0">
                <a:solidFill>
                  <a:srgbClr val="FF0000"/>
                </a:solidFill>
                <a:latin typeface="Calibri"/>
                <a:cs typeface="Calibri"/>
              </a:rPr>
              <a:t> </a:t>
            </a:r>
            <a:r>
              <a:rPr lang="en-US" altLang="zh-CN" sz="2400" dirty="0" err="1">
                <a:solidFill>
                  <a:srgbClr val="FF0000"/>
                </a:solidFill>
                <a:latin typeface="Calibri"/>
                <a:ea typeface="Calibri"/>
              </a:rPr>
              <a:t>sağ</a:t>
            </a:r>
            <a:r>
              <a:rPr lang="en-US" altLang="zh-CN" sz="2400" dirty="0">
                <a:solidFill>
                  <a:srgbClr val="FF0000"/>
                </a:solidFill>
                <a:latin typeface="Calibri"/>
                <a:cs typeface="Calibri"/>
              </a:rPr>
              <a:t> </a:t>
            </a:r>
            <a:r>
              <a:rPr lang="en-US" altLang="zh-CN" sz="2400" dirty="0" err="1">
                <a:solidFill>
                  <a:srgbClr val="FF0000"/>
                </a:solidFill>
                <a:latin typeface="Calibri"/>
                <a:ea typeface="Calibri"/>
              </a:rPr>
              <a:t>ventrikülden</a:t>
            </a:r>
            <a:r>
              <a:rPr lang="en-US" altLang="zh-CN" sz="2400" dirty="0">
                <a:solidFill>
                  <a:srgbClr val="FF0000"/>
                </a:solidFill>
                <a:latin typeface="Calibri"/>
                <a:cs typeface="Calibri"/>
              </a:rPr>
              <a:t> </a:t>
            </a:r>
            <a:r>
              <a:rPr lang="en-US" altLang="zh-CN" sz="2400" dirty="0" err="1">
                <a:solidFill>
                  <a:srgbClr val="FF0000"/>
                </a:solidFill>
                <a:latin typeface="Calibri"/>
                <a:ea typeface="Calibri"/>
              </a:rPr>
              <a:t>pulmoner</a:t>
            </a:r>
            <a:r>
              <a:rPr lang="en-US" altLang="zh-CN" sz="2400" dirty="0">
                <a:solidFill>
                  <a:srgbClr val="FF0000"/>
                </a:solidFill>
                <a:latin typeface="Calibri"/>
                <a:cs typeface="Calibri"/>
              </a:rPr>
              <a:t> </a:t>
            </a:r>
            <a:r>
              <a:rPr lang="en-US" altLang="zh-CN" sz="2400" dirty="0" err="1">
                <a:solidFill>
                  <a:srgbClr val="FF0000"/>
                </a:solidFill>
                <a:latin typeface="Calibri"/>
                <a:ea typeface="Calibri"/>
              </a:rPr>
              <a:t>arter</a:t>
            </a:r>
            <a:r>
              <a:rPr lang="en-US" altLang="zh-CN" sz="2400" spc="-160" dirty="0">
                <a:solidFill>
                  <a:srgbClr val="FF0000"/>
                </a:solidFill>
                <a:latin typeface="Calibri"/>
                <a:cs typeface="Calibri"/>
              </a:rPr>
              <a:t> </a:t>
            </a:r>
            <a:r>
              <a:rPr lang="en-US" altLang="zh-CN" sz="2400" dirty="0" err="1" smtClean="0">
                <a:solidFill>
                  <a:srgbClr val="FF0000"/>
                </a:solidFill>
                <a:latin typeface="Calibri"/>
                <a:ea typeface="Calibri"/>
              </a:rPr>
              <a:t>çıkar</a:t>
            </a:r>
            <a:r>
              <a:rPr lang="tr-TR" altLang="zh-CN" sz="2400" dirty="0" smtClean="0">
                <a:solidFill>
                  <a:srgbClr val="FF0000"/>
                </a:solidFill>
                <a:latin typeface="Calibri"/>
                <a:ea typeface="Calibri"/>
              </a:rPr>
              <a:t>.</a:t>
            </a:r>
            <a:r>
              <a:rPr lang="en-US" altLang="zh-CN" sz="2400" dirty="0">
                <a:solidFill>
                  <a:srgbClr val="FF0000"/>
                </a:solidFill>
                <a:latin typeface="Calibri"/>
                <a:ea typeface="Calibri"/>
              </a:rPr>
              <a:t/>
            </a:r>
            <a:br>
              <a:rPr lang="en-US" altLang="zh-CN" sz="2400" dirty="0">
                <a:solidFill>
                  <a:srgbClr val="FF0000"/>
                </a:solidFill>
                <a:latin typeface="Calibri"/>
                <a:ea typeface="Calibri"/>
              </a:rPr>
            </a:br>
            <a:r>
              <a:rPr lang="en-US" sz="2400" dirty="0">
                <a:solidFill>
                  <a:srgbClr val="FF0000"/>
                </a:solidFill>
              </a:rPr>
              <a:t/>
            </a:r>
            <a:br>
              <a:rPr lang="en-US" sz="2400" dirty="0">
                <a:solidFill>
                  <a:srgbClr val="FF0000"/>
                </a:solidFill>
              </a:rPr>
            </a:br>
            <a:r>
              <a:rPr lang="en-US" altLang="zh-CN" sz="2400" dirty="0" smtClean="0">
                <a:solidFill>
                  <a:srgbClr val="FF0000"/>
                </a:solidFill>
                <a:latin typeface="Arial"/>
                <a:ea typeface="Arial"/>
              </a:rPr>
              <a:t>•</a:t>
            </a:r>
            <a:r>
              <a:rPr lang="tr-TR" altLang="zh-CN" sz="2400" dirty="0" smtClean="0">
                <a:solidFill>
                  <a:srgbClr val="FF0000"/>
                </a:solidFill>
                <a:latin typeface="Arial"/>
                <a:ea typeface="Arial"/>
              </a:rPr>
              <a:t> </a:t>
            </a:r>
            <a:r>
              <a:rPr lang="en-US" altLang="zh-CN" sz="2400" spc="-44" dirty="0" smtClean="0">
                <a:solidFill>
                  <a:srgbClr val="FF0000"/>
                </a:solidFill>
                <a:latin typeface="Arial"/>
                <a:cs typeface="Arial"/>
              </a:rPr>
              <a:t> </a:t>
            </a:r>
            <a:r>
              <a:rPr lang="en-US" altLang="zh-CN" sz="2400" dirty="0" err="1">
                <a:solidFill>
                  <a:srgbClr val="FF0000"/>
                </a:solidFill>
                <a:latin typeface="Calibri"/>
                <a:ea typeface="Calibri"/>
              </a:rPr>
              <a:t>Aort</a:t>
            </a:r>
            <a:r>
              <a:rPr lang="en-US" altLang="zh-CN" sz="2400" spc="-34" dirty="0">
                <a:solidFill>
                  <a:srgbClr val="FF0000"/>
                </a:solidFill>
                <a:latin typeface="Calibri"/>
                <a:cs typeface="Calibri"/>
              </a:rPr>
              <a:t> </a:t>
            </a:r>
            <a:r>
              <a:rPr lang="en-US" altLang="zh-CN" sz="2400" dirty="0" err="1">
                <a:solidFill>
                  <a:srgbClr val="FF0000"/>
                </a:solidFill>
                <a:latin typeface="Calibri"/>
                <a:ea typeface="Calibri"/>
              </a:rPr>
              <a:t>ve</a:t>
            </a:r>
            <a:r>
              <a:rPr lang="en-US" altLang="zh-CN" sz="2400" spc="-34" dirty="0">
                <a:solidFill>
                  <a:srgbClr val="FF0000"/>
                </a:solidFill>
                <a:latin typeface="Calibri"/>
                <a:cs typeface="Calibri"/>
              </a:rPr>
              <a:t> </a:t>
            </a:r>
            <a:r>
              <a:rPr lang="en-US" altLang="zh-CN" sz="2400" dirty="0" err="1">
                <a:solidFill>
                  <a:srgbClr val="FF0000"/>
                </a:solidFill>
                <a:latin typeface="Calibri"/>
                <a:ea typeface="Calibri"/>
              </a:rPr>
              <a:t>pulmoner</a:t>
            </a:r>
            <a:r>
              <a:rPr lang="en-US" altLang="zh-CN" sz="2400" spc="-40" dirty="0">
                <a:solidFill>
                  <a:srgbClr val="FF0000"/>
                </a:solidFill>
                <a:latin typeface="Calibri"/>
                <a:cs typeface="Calibri"/>
              </a:rPr>
              <a:t> </a:t>
            </a:r>
            <a:r>
              <a:rPr lang="en-US" altLang="zh-CN" sz="2400" dirty="0" err="1">
                <a:solidFill>
                  <a:srgbClr val="FF0000"/>
                </a:solidFill>
                <a:latin typeface="Calibri"/>
                <a:ea typeface="Calibri"/>
              </a:rPr>
              <a:t>arterin</a:t>
            </a:r>
            <a:r>
              <a:rPr lang="en-US" altLang="zh-CN" sz="2400" spc="-34" dirty="0">
                <a:solidFill>
                  <a:srgbClr val="FF0000"/>
                </a:solidFill>
                <a:latin typeface="Calibri"/>
                <a:cs typeface="Calibri"/>
              </a:rPr>
              <a:t> </a:t>
            </a:r>
            <a:r>
              <a:rPr lang="en-US" altLang="zh-CN" sz="2400" dirty="0" err="1">
                <a:solidFill>
                  <a:srgbClr val="FF0000"/>
                </a:solidFill>
                <a:latin typeface="Calibri"/>
                <a:ea typeface="Calibri"/>
              </a:rPr>
              <a:t>kalpten</a:t>
            </a:r>
            <a:r>
              <a:rPr lang="en-US" altLang="zh-CN" sz="2400" spc="-34" dirty="0">
                <a:solidFill>
                  <a:srgbClr val="FF0000"/>
                </a:solidFill>
                <a:latin typeface="Calibri"/>
                <a:cs typeface="Calibri"/>
              </a:rPr>
              <a:t> </a:t>
            </a:r>
            <a:r>
              <a:rPr lang="en-US" altLang="zh-CN" sz="2400" dirty="0" err="1">
                <a:solidFill>
                  <a:srgbClr val="FF0000"/>
                </a:solidFill>
                <a:latin typeface="Calibri"/>
                <a:ea typeface="Calibri"/>
              </a:rPr>
              <a:t>kaynaklandığı</a:t>
            </a:r>
            <a:r>
              <a:rPr lang="en-US" altLang="zh-CN" sz="2400" spc="-40" dirty="0">
                <a:solidFill>
                  <a:srgbClr val="FF0000"/>
                </a:solidFill>
                <a:latin typeface="Calibri"/>
                <a:cs typeface="Calibri"/>
              </a:rPr>
              <a:t> </a:t>
            </a:r>
            <a:r>
              <a:rPr lang="en-US" altLang="zh-CN" sz="2400" dirty="0" err="1">
                <a:solidFill>
                  <a:srgbClr val="FF0000"/>
                </a:solidFill>
                <a:latin typeface="Calibri"/>
                <a:ea typeface="Calibri"/>
              </a:rPr>
              <a:t>kısımlarda</a:t>
            </a:r>
            <a:r>
              <a:rPr lang="en-US" altLang="zh-CN" sz="2400" spc="-40" dirty="0">
                <a:solidFill>
                  <a:srgbClr val="FF0000"/>
                </a:solidFill>
                <a:latin typeface="Calibri"/>
                <a:cs typeface="Calibri"/>
              </a:rPr>
              <a:t> </a:t>
            </a:r>
            <a:r>
              <a:rPr lang="en-US" altLang="zh-CN" sz="2400" dirty="0" smtClean="0">
                <a:solidFill>
                  <a:srgbClr val="FF0000"/>
                </a:solidFill>
                <a:latin typeface="Calibri"/>
                <a:ea typeface="Calibri"/>
              </a:rPr>
              <a:t>semilunar</a:t>
            </a:r>
            <a:r>
              <a:rPr lang="tr-TR" altLang="zh-CN" sz="2400" dirty="0" smtClean="0">
                <a:solidFill>
                  <a:srgbClr val="FF0000"/>
                </a:solidFill>
                <a:latin typeface="Calibri"/>
                <a:ea typeface="Calibri"/>
              </a:rPr>
              <a:t> k</a:t>
            </a:r>
            <a:r>
              <a:rPr lang="en-US" altLang="zh-CN" sz="2400" spc="-5" dirty="0" err="1" smtClean="0">
                <a:solidFill>
                  <a:srgbClr val="FF0000"/>
                </a:solidFill>
                <a:latin typeface="Calibri"/>
                <a:ea typeface="Calibri"/>
              </a:rPr>
              <a:t>apaklar</a:t>
            </a:r>
            <a:r>
              <a:rPr lang="en-US" altLang="zh-CN" sz="2400" dirty="0" smtClean="0">
                <a:solidFill>
                  <a:srgbClr val="FF0000"/>
                </a:solidFill>
                <a:latin typeface="Calibri"/>
                <a:cs typeface="Calibri"/>
              </a:rPr>
              <a:t> </a:t>
            </a:r>
            <a:r>
              <a:rPr lang="en-US" altLang="zh-CN" sz="2400" spc="-5" dirty="0" err="1" smtClean="0">
                <a:solidFill>
                  <a:srgbClr val="FF0000"/>
                </a:solidFill>
                <a:latin typeface="Calibri"/>
                <a:ea typeface="Calibri"/>
              </a:rPr>
              <a:t>bulunur</a:t>
            </a:r>
            <a:r>
              <a:rPr lang="tr-TR" altLang="zh-CN" sz="2400" spc="-5" dirty="0" smtClean="0">
                <a:solidFill>
                  <a:srgbClr val="FF0000"/>
                </a:solidFill>
                <a:latin typeface="Calibri"/>
                <a:ea typeface="Calibri"/>
              </a:rPr>
              <a:t/>
            </a:r>
            <a:br>
              <a:rPr lang="tr-TR" altLang="zh-CN" sz="2400" spc="-5" dirty="0" smtClean="0">
                <a:solidFill>
                  <a:srgbClr val="FF0000"/>
                </a:solidFill>
                <a:latin typeface="Calibri"/>
                <a:ea typeface="Calibri"/>
              </a:rPr>
            </a:br>
            <a:r>
              <a:rPr lang="en-US" altLang="zh-CN" sz="2400" spc="-5" dirty="0">
                <a:solidFill>
                  <a:srgbClr val="FF0000"/>
                </a:solidFill>
                <a:latin typeface="Calibri"/>
                <a:ea typeface="Calibri"/>
              </a:rPr>
              <a:t/>
            </a:r>
            <a:br>
              <a:rPr lang="en-US" altLang="zh-CN" sz="2400" spc="-5" dirty="0">
                <a:solidFill>
                  <a:srgbClr val="FF0000"/>
                </a:solidFill>
                <a:latin typeface="Calibri"/>
                <a:ea typeface="Calibri"/>
              </a:rPr>
            </a:br>
            <a:r>
              <a:rPr lang="en-US" altLang="zh-CN" sz="2400" dirty="0">
                <a:solidFill>
                  <a:srgbClr val="FF0000"/>
                </a:solidFill>
                <a:latin typeface="Arial"/>
                <a:ea typeface="Arial"/>
              </a:rPr>
              <a:t>•</a:t>
            </a:r>
            <a:r>
              <a:rPr lang="en-US" altLang="zh-CN" sz="2400" spc="-40" dirty="0">
                <a:solidFill>
                  <a:srgbClr val="FF0000"/>
                </a:solidFill>
                <a:latin typeface="Arial"/>
                <a:cs typeface="Arial"/>
              </a:rPr>
              <a:t> </a:t>
            </a:r>
            <a:r>
              <a:rPr lang="tr-TR" altLang="zh-CN" sz="2400" spc="-40" dirty="0" smtClean="0">
                <a:solidFill>
                  <a:srgbClr val="FF0000"/>
                </a:solidFill>
                <a:latin typeface="Arial"/>
                <a:cs typeface="Arial"/>
              </a:rPr>
              <a:t> </a:t>
            </a:r>
            <a:r>
              <a:rPr lang="en-US" altLang="zh-CN" sz="2400" dirty="0" err="1" smtClean="0">
                <a:solidFill>
                  <a:srgbClr val="FF0000"/>
                </a:solidFill>
                <a:latin typeface="Calibri"/>
                <a:ea typeface="Calibri"/>
              </a:rPr>
              <a:t>Sağ</a:t>
            </a:r>
            <a:r>
              <a:rPr lang="en-US" altLang="zh-CN" sz="2400" spc="-34" dirty="0" smtClean="0">
                <a:solidFill>
                  <a:srgbClr val="FF0000"/>
                </a:solidFill>
                <a:latin typeface="Calibri"/>
                <a:cs typeface="Calibri"/>
              </a:rPr>
              <a:t> </a:t>
            </a:r>
            <a:r>
              <a:rPr lang="en-US" altLang="zh-CN" sz="2400" dirty="0" err="1">
                <a:solidFill>
                  <a:srgbClr val="FF0000"/>
                </a:solidFill>
                <a:latin typeface="Calibri"/>
                <a:ea typeface="Calibri"/>
              </a:rPr>
              <a:t>atriyuma</a:t>
            </a:r>
            <a:r>
              <a:rPr lang="en-US" altLang="zh-CN" sz="2400" spc="-34" dirty="0">
                <a:solidFill>
                  <a:srgbClr val="FF0000"/>
                </a:solidFill>
                <a:latin typeface="Calibri"/>
                <a:cs typeface="Calibri"/>
              </a:rPr>
              <a:t> </a:t>
            </a:r>
            <a:r>
              <a:rPr lang="en-US" altLang="zh-CN" sz="2400" dirty="0">
                <a:solidFill>
                  <a:srgbClr val="FF0000"/>
                </a:solidFill>
                <a:latin typeface="Calibri"/>
                <a:ea typeface="Calibri"/>
              </a:rPr>
              <a:t>superior</a:t>
            </a:r>
            <a:r>
              <a:rPr lang="en-US" altLang="zh-CN" sz="2400" spc="-34" dirty="0">
                <a:solidFill>
                  <a:srgbClr val="FF0000"/>
                </a:solidFill>
                <a:latin typeface="Calibri"/>
                <a:cs typeface="Calibri"/>
              </a:rPr>
              <a:t> </a:t>
            </a:r>
            <a:r>
              <a:rPr lang="en-US" altLang="zh-CN" sz="2400" dirty="0" err="1">
                <a:solidFill>
                  <a:srgbClr val="FF0000"/>
                </a:solidFill>
                <a:latin typeface="Calibri"/>
                <a:ea typeface="Calibri"/>
              </a:rPr>
              <a:t>ve</a:t>
            </a:r>
            <a:r>
              <a:rPr lang="en-US" altLang="zh-CN" sz="2400" spc="-34" dirty="0">
                <a:solidFill>
                  <a:srgbClr val="FF0000"/>
                </a:solidFill>
                <a:latin typeface="Calibri"/>
                <a:cs typeface="Calibri"/>
              </a:rPr>
              <a:t> </a:t>
            </a:r>
            <a:r>
              <a:rPr lang="en-US" altLang="zh-CN" sz="2400" dirty="0">
                <a:solidFill>
                  <a:srgbClr val="FF0000"/>
                </a:solidFill>
                <a:latin typeface="Calibri"/>
                <a:ea typeface="Calibri"/>
              </a:rPr>
              <a:t>inferior</a:t>
            </a:r>
            <a:r>
              <a:rPr lang="en-US" altLang="zh-CN" sz="2400" spc="-34" dirty="0">
                <a:solidFill>
                  <a:srgbClr val="FF0000"/>
                </a:solidFill>
                <a:latin typeface="Calibri"/>
                <a:cs typeface="Calibri"/>
              </a:rPr>
              <a:t> </a:t>
            </a:r>
            <a:r>
              <a:rPr lang="en-US" altLang="zh-CN" sz="2400" dirty="0">
                <a:solidFill>
                  <a:srgbClr val="FF0000"/>
                </a:solidFill>
                <a:latin typeface="Calibri"/>
                <a:ea typeface="Calibri"/>
              </a:rPr>
              <a:t>vena</a:t>
            </a:r>
            <a:r>
              <a:rPr lang="en-US" altLang="zh-CN" sz="2400" spc="-34" dirty="0">
                <a:solidFill>
                  <a:srgbClr val="FF0000"/>
                </a:solidFill>
                <a:latin typeface="Calibri"/>
                <a:cs typeface="Calibri"/>
              </a:rPr>
              <a:t> </a:t>
            </a:r>
            <a:r>
              <a:rPr lang="en-US" altLang="zh-CN" sz="2400" dirty="0" err="1">
                <a:solidFill>
                  <a:srgbClr val="FF0000"/>
                </a:solidFill>
                <a:latin typeface="Calibri"/>
                <a:ea typeface="Calibri"/>
              </a:rPr>
              <a:t>cavalarla</a:t>
            </a:r>
            <a:r>
              <a:rPr lang="en-US" altLang="zh-CN" sz="2400" spc="-34" dirty="0">
                <a:solidFill>
                  <a:srgbClr val="FF0000"/>
                </a:solidFill>
                <a:latin typeface="Calibri"/>
                <a:cs typeface="Calibri"/>
              </a:rPr>
              <a:t> </a:t>
            </a:r>
            <a:r>
              <a:rPr lang="en-US" altLang="zh-CN" sz="2400" dirty="0" err="1">
                <a:solidFill>
                  <a:srgbClr val="FF0000"/>
                </a:solidFill>
                <a:latin typeface="Calibri"/>
                <a:ea typeface="Calibri"/>
              </a:rPr>
              <a:t>gelen</a:t>
            </a:r>
            <a:r>
              <a:rPr lang="en-US" altLang="zh-CN" sz="2400" spc="-34" dirty="0">
                <a:solidFill>
                  <a:srgbClr val="FF0000"/>
                </a:solidFill>
                <a:latin typeface="Calibri"/>
                <a:cs typeface="Calibri"/>
              </a:rPr>
              <a:t> </a:t>
            </a:r>
            <a:r>
              <a:rPr lang="en-US" altLang="zh-CN" sz="2400" dirty="0" err="1">
                <a:solidFill>
                  <a:srgbClr val="FF0000"/>
                </a:solidFill>
                <a:latin typeface="Calibri"/>
                <a:ea typeface="Calibri"/>
              </a:rPr>
              <a:t>kan</a:t>
            </a:r>
            <a:r>
              <a:rPr lang="en-US" altLang="zh-CN" sz="2400" spc="-40" dirty="0">
                <a:solidFill>
                  <a:srgbClr val="FF0000"/>
                </a:solidFill>
                <a:latin typeface="Calibri"/>
                <a:cs typeface="Calibri"/>
              </a:rPr>
              <a:t> </a:t>
            </a:r>
            <a:r>
              <a:rPr lang="tr-TR" altLang="zh-CN" sz="2400" spc="-40" dirty="0" smtClean="0">
                <a:solidFill>
                  <a:srgbClr val="FF0000"/>
                </a:solidFill>
                <a:latin typeface="Calibri"/>
                <a:cs typeface="Calibri"/>
              </a:rPr>
              <a:t/>
            </a:r>
            <a:br>
              <a:rPr lang="tr-TR" altLang="zh-CN" sz="2400" spc="-40" dirty="0" smtClean="0">
                <a:solidFill>
                  <a:srgbClr val="FF0000"/>
                </a:solidFill>
                <a:latin typeface="Calibri"/>
                <a:cs typeface="Calibri"/>
              </a:rPr>
            </a:br>
            <a:r>
              <a:rPr lang="tr-TR" altLang="zh-CN" sz="2400" spc="-40" dirty="0">
                <a:solidFill>
                  <a:srgbClr val="FF0000"/>
                </a:solidFill>
                <a:latin typeface="Calibri"/>
                <a:cs typeface="Calibri"/>
              </a:rPr>
              <a:t> </a:t>
            </a:r>
            <a:r>
              <a:rPr lang="tr-TR" altLang="zh-CN" sz="2400" spc="-40" dirty="0" smtClean="0">
                <a:solidFill>
                  <a:srgbClr val="FF0000"/>
                </a:solidFill>
                <a:latin typeface="Calibri"/>
                <a:cs typeface="Calibri"/>
              </a:rPr>
              <a:t>    </a:t>
            </a:r>
            <a:r>
              <a:rPr lang="en-US" altLang="zh-CN" sz="2400" dirty="0" err="1" smtClean="0">
                <a:solidFill>
                  <a:srgbClr val="FF0000"/>
                </a:solidFill>
                <a:latin typeface="Calibri"/>
                <a:ea typeface="Calibri"/>
              </a:rPr>
              <a:t>sağ</a:t>
            </a:r>
            <a:r>
              <a:rPr lang="tr-TR" altLang="zh-CN" sz="2400" dirty="0" smtClean="0">
                <a:solidFill>
                  <a:srgbClr val="FF0000"/>
                </a:solidFill>
                <a:latin typeface="Calibri"/>
                <a:ea typeface="Calibri"/>
              </a:rPr>
              <a:t> v</a:t>
            </a:r>
            <a:r>
              <a:rPr lang="en-US" altLang="zh-CN" sz="2400" dirty="0" err="1" smtClean="0">
                <a:solidFill>
                  <a:srgbClr val="FF0000"/>
                </a:solidFill>
                <a:latin typeface="Calibri"/>
                <a:ea typeface="Calibri"/>
              </a:rPr>
              <a:t>entriküle</a:t>
            </a:r>
            <a:r>
              <a:rPr lang="en-US" altLang="zh-CN" sz="2400" spc="-100" dirty="0" smtClean="0">
                <a:solidFill>
                  <a:srgbClr val="FF0000"/>
                </a:solidFill>
                <a:latin typeface="Calibri"/>
                <a:cs typeface="Calibri"/>
              </a:rPr>
              <a:t> </a:t>
            </a:r>
            <a:r>
              <a:rPr lang="en-US" altLang="zh-CN" sz="2400" dirty="0" err="1">
                <a:solidFill>
                  <a:srgbClr val="FF0000"/>
                </a:solidFill>
                <a:latin typeface="Calibri"/>
                <a:ea typeface="Calibri"/>
              </a:rPr>
              <a:t>geçer</a:t>
            </a:r>
            <a:r>
              <a:rPr lang="en-US" altLang="zh-CN" sz="2400" dirty="0">
                <a:solidFill>
                  <a:srgbClr val="FF0000"/>
                </a:solidFill>
                <a:latin typeface="Calibri"/>
                <a:ea typeface="Calibri"/>
              </a:rPr>
              <a:t>,</a:t>
            </a:r>
            <a:r>
              <a:rPr lang="en-US" altLang="zh-CN" sz="2400" spc="-104" dirty="0">
                <a:solidFill>
                  <a:srgbClr val="FF0000"/>
                </a:solidFill>
                <a:latin typeface="Calibri"/>
                <a:cs typeface="Calibri"/>
              </a:rPr>
              <a:t> </a:t>
            </a:r>
            <a:r>
              <a:rPr lang="en-US" altLang="zh-CN" sz="2400" dirty="0" err="1">
                <a:solidFill>
                  <a:srgbClr val="FF0000"/>
                </a:solidFill>
                <a:latin typeface="Calibri"/>
                <a:ea typeface="Calibri"/>
              </a:rPr>
              <a:t>pulmoner</a:t>
            </a:r>
            <a:r>
              <a:rPr lang="en-US" altLang="zh-CN" sz="2400" spc="-100" dirty="0">
                <a:solidFill>
                  <a:srgbClr val="FF0000"/>
                </a:solidFill>
                <a:latin typeface="Calibri"/>
                <a:cs typeface="Calibri"/>
              </a:rPr>
              <a:t> </a:t>
            </a:r>
            <a:r>
              <a:rPr lang="en-US" altLang="zh-CN" sz="2400" dirty="0" err="1">
                <a:solidFill>
                  <a:srgbClr val="FF0000"/>
                </a:solidFill>
                <a:latin typeface="Calibri"/>
                <a:ea typeface="Calibri"/>
              </a:rPr>
              <a:t>arterle</a:t>
            </a:r>
            <a:r>
              <a:rPr lang="en-US" altLang="zh-CN" sz="2400" spc="-104" dirty="0">
                <a:solidFill>
                  <a:srgbClr val="FF0000"/>
                </a:solidFill>
                <a:latin typeface="Calibri"/>
                <a:cs typeface="Calibri"/>
              </a:rPr>
              <a:t> </a:t>
            </a:r>
            <a:r>
              <a:rPr lang="en-US" altLang="zh-CN" sz="2400" dirty="0" err="1">
                <a:solidFill>
                  <a:srgbClr val="FF0000"/>
                </a:solidFill>
                <a:latin typeface="Calibri"/>
                <a:ea typeface="Calibri"/>
              </a:rPr>
              <a:t>akciğere</a:t>
            </a:r>
            <a:r>
              <a:rPr lang="en-US" altLang="zh-CN" sz="2400" spc="-109" dirty="0">
                <a:solidFill>
                  <a:srgbClr val="FF0000"/>
                </a:solidFill>
                <a:latin typeface="Calibri"/>
                <a:cs typeface="Calibri"/>
              </a:rPr>
              <a:t> </a:t>
            </a:r>
            <a:r>
              <a:rPr lang="en-US" altLang="zh-CN" sz="2400" dirty="0" err="1" smtClean="0">
                <a:solidFill>
                  <a:srgbClr val="FF0000"/>
                </a:solidFill>
                <a:latin typeface="Calibri"/>
                <a:ea typeface="Calibri"/>
              </a:rPr>
              <a:t>gider</a:t>
            </a:r>
            <a:r>
              <a:rPr lang="tr-TR" altLang="zh-CN" sz="2400" dirty="0" smtClean="0">
                <a:solidFill>
                  <a:srgbClr val="FF0000"/>
                </a:solidFill>
                <a:latin typeface="Calibri"/>
                <a:ea typeface="Calibri"/>
              </a:rPr>
              <a:t/>
            </a:r>
            <a:br>
              <a:rPr lang="tr-TR" altLang="zh-CN" sz="2400" dirty="0" smtClean="0">
                <a:solidFill>
                  <a:srgbClr val="FF0000"/>
                </a:solidFill>
                <a:latin typeface="Calibri"/>
                <a:ea typeface="Calibri"/>
              </a:rPr>
            </a:br>
            <a:r>
              <a:rPr lang="en-US" altLang="zh-CN" sz="2400" dirty="0">
                <a:solidFill>
                  <a:srgbClr val="FF0000"/>
                </a:solidFill>
                <a:latin typeface="Calibri"/>
                <a:ea typeface="Calibri"/>
              </a:rPr>
              <a:t/>
            </a:r>
            <a:br>
              <a:rPr lang="en-US" altLang="zh-CN" sz="2400" dirty="0">
                <a:solidFill>
                  <a:srgbClr val="FF0000"/>
                </a:solidFill>
                <a:latin typeface="Calibri"/>
                <a:ea typeface="Calibri"/>
              </a:rPr>
            </a:br>
            <a:r>
              <a:rPr lang="en-US" altLang="zh-CN" sz="2400" dirty="0">
                <a:solidFill>
                  <a:srgbClr val="FF0000"/>
                </a:solidFill>
                <a:latin typeface="Arial"/>
                <a:ea typeface="Arial"/>
              </a:rPr>
              <a:t>•</a:t>
            </a:r>
            <a:r>
              <a:rPr lang="en-US" altLang="zh-CN" sz="2400" dirty="0">
                <a:solidFill>
                  <a:srgbClr val="FF0000"/>
                </a:solidFill>
                <a:latin typeface="Arial"/>
                <a:cs typeface="Arial"/>
              </a:rPr>
              <a:t> </a:t>
            </a:r>
            <a:r>
              <a:rPr lang="tr-TR" altLang="zh-CN" sz="2400" dirty="0" smtClean="0">
                <a:solidFill>
                  <a:srgbClr val="FF0000"/>
                </a:solidFill>
                <a:latin typeface="Arial"/>
                <a:cs typeface="Arial"/>
              </a:rPr>
              <a:t> </a:t>
            </a:r>
            <a:r>
              <a:rPr lang="en-US" altLang="zh-CN" sz="2400" dirty="0" smtClean="0">
                <a:solidFill>
                  <a:srgbClr val="FF0000"/>
                </a:solidFill>
                <a:latin typeface="Calibri"/>
                <a:ea typeface="Calibri"/>
              </a:rPr>
              <a:t>Sol</a:t>
            </a:r>
            <a:r>
              <a:rPr lang="en-US" altLang="zh-CN" sz="2400" dirty="0" smtClean="0">
                <a:solidFill>
                  <a:srgbClr val="FF0000"/>
                </a:solidFill>
                <a:latin typeface="Calibri"/>
                <a:cs typeface="Calibri"/>
              </a:rPr>
              <a:t> </a:t>
            </a:r>
            <a:r>
              <a:rPr lang="en-US" altLang="zh-CN" sz="2400" dirty="0" err="1">
                <a:solidFill>
                  <a:srgbClr val="FF0000"/>
                </a:solidFill>
                <a:latin typeface="Calibri"/>
                <a:ea typeface="Calibri"/>
              </a:rPr>
              <a:t>atriyuma</a:t>
            </a:r>
            <a:r>
              <a:rPr lang="en-US" altLang="zh-CN" sz="2400" dirty="0">
                <a:solidFill>
                  <a:srgbClr val="FF0000"/>
                </a:solidFill>
                <a:latin typeface="Calibri"/>
                <a:cs typeface="Calibri"/>
              </a:rPr>
              <a:t> </a:t>
            </a:r>
            <a:r>
              <a:rPr lang="en-US" altLang="zh-CN" sz="2400" dirty="0" err="1">
                <a:solidFill>
                  <a:srgbClr val="FF0000"/>
                </a:solidFill>
                <a:latin typeface="Calibri"/>
                <a:ea typeface="Calibri"/>
              </a:rPr>
              <a:t>pulmoner</a:t>
            </a:r>
            <a:r>
              <a:rPr lang="en-US" altLang="zh-CN" sz="2400" dirty="0">
                <a:solidFill>
                  <a:srgbClr val="FF0000"/>
                </a:solidFill>
                <a:latin typeface="Calibri"/>
                <a:cs typeface="Calibri"/>
              </a:rPr>
              <a:t> </a:t>
            </a:r>
            <a:r>
              <a:rPr lang="en-US" altLang="zh-CN" sz="2400" dirty="0" err="1">
                <a:solidFill>
                  <a:srgbClr val="FF0000"/>
                </a:solidFill>
                <a:latin typeface="Calibri"/>
                <a:ea typeface="Calibri"/>
              </a:rPr>
              <a:t>venlerle</a:t>
            </a:r>
            <a:r>
              <a:rPr lang="en-US" altLang="zh-CN" sz="2400" dirty="0">
                <a:solidFill>
                  <a:srgbClr val="FF0000"/>
                </a:solidFill>
                <a:latin typeface="Calibri"/>
                <a:cs typeface="Calibri"/>
              </a:rPr>
              <a:t> </a:t>
            </a:r>
            <a:r>
              <a:rPr lang="en-US" altLang="zh-CN" sz="2400" dirty="0" err="1">
                <a:solidFill>
                  <a:srgbClr val="FF0000"/>
                </a:solidFill>
                <a:latin typeface="Calibri"/>
                <a:ea typeface="Calibri"/>
              </a:rPr>
              <a:t>dolan</a:t>
            </a:r>
            <a:r>
              <a:rPr lang="en-US" altLang="zh-CN" sz="2400" dirty="0">
                <a:solidFill>
                  <a:srgbClr val="FF0000"/>
                </a:solidFill>
                <a:latin typeface="Calibri"/>
                <a:cs typeface="Calibri"/>
              </a:rPr>
              <a:t> </a:t>
            </a:r>
            <a:r>
              <a:rPr lang="en-US" altLang="zh-CN" sz="2400" dirty="0" err="1" smtClean="0">
                <a:solidFill>
                  <a:srgbClr val="FF0000"/>
                </a:solidFill>
                <a:latin typeface="Calibri"/>
                <a:ea typeface="Calibri"/>
              </a:rPr>
              <a:t>kan</a:t>
            </a:r>
            <a:r>
              <a:rPr lang="tr-TR" altLang="zh-CN" sz="2400" dirty="0" smtClean="0">
                <a:solidFill>
                  <a:srgbClr val="FF0000"/>
                </a:solidFill>
                <a:latin typeface="Calibri"/>
                <a:ea typeface="Calibri"/>
              </a:rPr>
              <a:t>,</a:t>
            </a:r>
            <a:r>
              <a:rPr lang="en-US" altLang="zh-CN" sz="2400" dirty="0" smtClean="0">
                <a:solidFill>
                  <a:srgbClr val="FF0000"/>
                </a:solidFill>
                <a:latin typeface="Calibri"/>
                <a:cs typeface="Calibri"/>
              </a:rPr>
              <a:t> </a:t>
            </a:r>
            <a:r>
              <a:rPr lang="en-US" altLang="zh-CN" sz="2400" dirty="0">
                <a:solidFill>
                  <a:srgbClr val="FF0000"/>
                </a:solidFill>
                <a:latin typeface="Calibri"/>
                <a:ea typeface="Calibri"/>
              </a:rPr>
              <a:t>sol</a:t>
            </a:r>
            <a:r>
              <a:rPr lang="en-US" altLang="zh-CN" sz="2400" dirty="0">
                <a:solidFill>
                  <a:srgbClr val="FF0000"/>
                </a:solidFill>
                <a:latin typeface="Calibri"/>
                <a:cs typeface="Calibri"/>
              </a:rPr>
              <a:t> </a:t>
            </a:r>
            <a:r>
              <a:rPr lang="en-US" altLang="zh-CN" sz="2400" dirty="0" err="1">
                <a:solidFill>
                  <a:srgbClr val="FF0000"/>
                </a:solidFill>
                <a:latin typeface="Calibri"/>
                <a:ea typeface="Calibri"/>
              </a:rPr>
              <a:t>ventriküle</a:t>
            </a:r>
            <a:r>
              <a:rPr lang="en-US" altLang="zh-CN" sz="2400" dirty="0">
                <a:solidFill>
                  <a:srgbClr val="FF0000"/>
                </a:solidFill>
                <a:latin typeface="Calibri"/>
                <a:cs typeface="Calibri"/>
              </a:rPr>
              <a:t> </a:t>
            </a:r>
            <a:r>
              <a:rPr lang="en-US" altLang="zh-CN" sz="2400" dirty="0" err="1">
                <a:solidFill>
                  <a:srgbClr val="FF0000"/>
                </a:solidFill>
                <a:latin typeface="Calibri"/>
                <a:ea typeface="Calibri"/>
              </a:rPr>
              <a:t>geçer</a:t>
            </a:r>
            <a:r>
              <a:rPr lang="en-US" altLang="zh-CN" sz="2400" dirty="0">
                <a:solidFill>
                  <a:srgbClr val="FF0000"/>
                </a:solidFill>
                <a:latin typeface="Calibri"/>
                <a:cs typeface="Calibri"/>
              </a:rPr>
              <a:t> </a:t>
            </a:r>
            <a:r>
              <a:rPr lang="en-US" altLang="zh-CN" sz="2400" dirty="0" err="1">
                <a:solidFill>
                  <a:srgbClr val="FF0000"/>
                </a:solidFill>
                <a:latin typeface="Calibri"/>
                <a:ea typeface="Calibri"/>
              </a:rPr>
              <a:t>aort</a:t>
            </a:r>
            <a:r>
              <a:rPr lang="en-US" altLang="zh-CN" sz="2400" spc="-185" dirty="0">
                <a:solidFill>
                  <a:srgbClr val="FF0000"/>
                </a:solidFill>
                <a:latin typeface="Calibri"/>
                <a:cs typeface="Calibri"/>
              </a:rPr>
              <a:t> </a:t>
            </a:r>
            <a:r>
              <a:rPr lang="en-US" altLang="zh-CN" sz="2400" dirty="0" err="1" smtClean="0">
                <a:solidFill>
                  <a:srgbClr val="FF0000"/>
                </a:solidFill>
                <a:latin typeface="Calibri"/>
                <a:ea typeface="Calibri"/>
              </a:rPr>
              <a:t>ile</a:t>
            </a:r>
            <a:r>
              <a:rPr lang="tr-TR" altLang="zh-CN" sz="2400" dirty="0" smtClean="0">
                <a:solidFill>
                  <a:srgbClr val="FF0000"/>
                </a:solidFill>
                <a:latin typeface="Calibri"/>
                <a:ea typeface="Calibri"/>
              </a:rPr>
              <a:t> v</a:t>
            </a:r>
            <a:r>
              <a:rPr lang="en-US" altLang="zh-CN" sz="2400" spc="-5" dirty="0" err="1" smtClean="0">
                <a:solidFill>
                  <a:srgbClr val="FF0000"/>
                </a:solidFill>
                <a:latin typeface="Calibri"/>
                <a:ea typeface="Calibri"/>
              </a:rPr>
              <a:t>ücuda</a:t>
            </a:r>
            <a:r>
              <a:rPr lang="en-US" altLang="zh-CN" sz="2400" spc="20" dirty="0" smtClean="0">
                <a:solidFill>
                  <a:srgbClr val="FF0000"/>
                </a:solidFill>
                <a:latin typeface="Calibri"/>
                <a:cs typeface="Calibri"/>
              </a:rPr>
              <a:t> </a:t>
            </a:r>
            <a:r>
              <a:rPr lang="en-US" altLang="zh-CN" sz="2400" dirty="0" err="1" smtClean="0">
                <a:solidFill>
                  <a:srgbClr val="FF0000"/>
                </a:solidFill>
                <a:latin typeface="Calibri"/>
                <a:ea typeface="Calibri"/>
              </a:rPr>
              <a:t>dağılır</a:t>
            </a:r>
            <a:r>
              <a:rPr lang="tr-TR" altLang="zh-CN" sz="2400" dirty="0" smtClean="0">
                <a:solidFill>
                  <a:srgbClr val="FF0000"/>
                </a:solidFill>
                <a:latin typeface="Calibri"/>
                <a:ea typeface="Calibri"/>
              </a:rPr>
              <a:t>  </a:t>
            </a:r>
            <a:endParaRPr lang="en-US" altLang="zh-CN" sz="2400" dirty="0">
              <a:solidFill>
                <a:srgbClr val="FF0000"/>
              </a:solidFill>
              <a:latin typeface="Calibri"/>
              <a:ea typeface="Calibri"/>
            </a:endParaRP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Tree>
    <p:extLst>
      <p:ext uri="{BB962C8B-B14F-4D97-AF65-F5344CB8AC3E}">
        <p14:creationId xmlns:p14="http://schemas.microsoft.com/office/powerpoint/2010/main" val="283297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24578" name="Picture 2" descr="C:\Users\nur\Desktop\images8B87MR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61571"/>
            <a:ext cx="6473342" cy="3884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23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7410" name="Picture 2" descr="C:\Users\nur\Desktop\dolasim-300x2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304800"/>
            <a:ext cx="6450197" cy="556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33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5122" name="Picture 2" descr="C:\Users\nur\Desktop\Heart-Valves-Cardiovascular-System-Anatomy-Chart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723" y="1524000"/>
            <a:ext cx="7654277" cy="437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102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00200" y="2012037"/>
            <a:ext cx="6553200" cy="3552254"/>
          </a:xfrm>
          <a:prstGeom prst="rect">
            <a:avLst/>
          </a:prstGeom>
        </p:spPr>
        <p:txBody>
          <a:bodyPr vert="horz" wrap="square" lIns="0" tIns="12700" rIns="0" bIns="0" rtlCol="0">
            <a:spAutoFit/>
          </a:bodyPr>
          <a:lstStyle/>
          <a:p>
            <a:pPr marL="0">
              <a:lnSpc>
                <a:spcPct val="100000"/>
              </a:lnSpc>
            </a:pPr>
            <a:r>
              <a:rPr lang="tr-TR" altLang="zh-CN" spc="-30" dirty="0" smtClean="0">
                <a:solidFill>
                  <a:srgbClr val="000000"/>
                </a:solidFill>
                <a:latin typeface="Calibri"/>
                <a:ea typeface="Calibri"/>
              </a:rPr>
              <a:t/>
            </a:r>
            <a:br>
              <a:rPr lang="tr-TR" altLang="zh-CN" spc="-30" dirty="0" smtClean="0">
                <a:solidFill>
                  <a:srgbClr val="000000"/>
                </a:solidFill>
                <a:latin typeface="Calibri"/>
                <a:ea typeface="Calibri"/>
              </a:rPr>
            </a:br>
            <a:r>
              <a:rPr lang="en-US" altLang="zh-CN" spc="-30" dirty="0" err="1" smtClean="0">
                <a:solidFill>
                  <a:srgbClr val="000000"/>
                </a:solidFill>
                <a:latin typeface="Calibri"/>
                <a:ea typeface="Calibri"/>
              </a:rPr>
              <a:t>Kalbin</a:t>
            </a:r>
            <a:r>
              <a:rPr lang="en-US" altLang="zh-CN" spc="-15" dirty="0" smtClean="0">
                <a:solidFill>
                  <a:srgbClr val="000000"/>
                </a:solidFill>
                <a:latin typeface="Calibri"/>
                <a:cs typeface="Calibri"/>
              </a:rPr>
              <a:t> </a:t>
            </a:r>
            <a:r>
              <a:rPr lang="en-US" altLang="zh-CN" spc="-34" dirty="0" err="1">
                <a:solidFill>
                  <a:srgbClr val="000000"/>
                </a:solidFill>
                <a:latin typeface="Calibri"/>
                <a:ea typeface="Calibri"/>
              </a:rPr>
              <a:t>çalışma</a:t>
            </a:r>
            <a:r>
              <a:rPr lang="en-US" altLang="zh-CN" spc="-20" dirty="0">
                <a:solidFill>
                  <a:srgbClr val="000000"/>
                </a:solidFill>
                <a:latin typeface="Calibri"/>
                <a:cs typeface="Calibri"/>
              </a:rPr>
              <a:t> </a:t>
            </a:r>
            <a:r>
              <a:rPr lang="en-US" altLang="zh-CN" spc="-30" dirty="0" err="1">
                <a:solidFill>
                  <a:srgbClr val="000000"/>
                </a:solidFill>
                <a:latin typeface="Calibri"/>
                <a:ea typeface="Calibri"/>
              </a:rPr>
              <a:t>prensipleri</a:t>
            </a:r>
            <a:r>
              <a:rPr lang="en-US" altLang="zh-CN" sz="3200" spc="-30" dirty="0">
                <a:solidFill>
                  <a:srgbClr val="000000"/>
                </a:solidFill>
                <a:latin typeface="Calibri"/>
                <a:ea typeface="Calibri"/>
              </a:rPr>
              <a:t>;</a:t>
            </a:r>
            <a:br>
              <a:rPr lang="en-US" altLang="zh-CN" sz="3200" spc="-30" dirty="0">
                <a:solidFill>
                  <a:srgbClr val="000000"/>
                </a:solidFill>
                <a:latin typeface="Calibri"/>
                <a:ea typeface="Calibri"/>
              </a:rPr>
            </a:br>
            <a:r>
              <a:rPr lang="en-US" sz="1800" dirty="0"/>
              <a:t/>
            </a:r>
            <a:br>
              <a:rPr lang="en-US" sz="1800" dirty="0"/>
            </a:br>
            <a:r>
              <a:rPr lang="en-US" altLang="zh-CN" sz="2800" dirty="0" smtClean="0">
                <a:solidFill>
                  <a:srgbClr val="C00000"/>
                </a:solidFill>
                <a:latin typeface="Calibri"/>
                <a:ea typeface="Calibri"/>
              </a:rPr>
              <a:t>2</a:t>
            </a:r>
            <a:r>
              <a:rPr lang="en-US" altLang="zh-CN" sz="2800" dirty="0" smtClean="0">
                <a:solidFill>
                  <a:srgbClr val="C00000"/>
                </a:solidFill>
                <a:latin typeface="Calibri"/>
                <a:cs typeface="Calibri"/>
              </a:rPr>
              <a:t> </a:t>
            </a:r>
            <a:r>
              <a:rPr lang="en-US" altLang="zh-CN" sz="2800" dirty="0" err="1">
                <a:solidFill>
                  <a:srgbClr val="C00000"/>
                </a:solidFill>
                <a:latin typeface="Calibri"/>
                <a:ea typeface="Calibri"/>
              </a:rPr>
              <a:t>ayrı</a:t>
            </a:r>
            <a:r>
              <a:rPr lang="en-US" altLang="zh-CN" sz="2800" spc="-50" dirty="0">
                <a:solidFill>
                  <a:srgbClr val="C00000"/>
                </a:solidFill>
                <a:latin typeface="Calibri"/>
                <a:cs typeface="Calibri"/>
              </a:rPr>
              <a:t> </a:t>
            </a:r>
            <a:r>
              <a:rPr lang="en-US" altLang="zh-CN" sz="2800" dirty="0" err="1">
                <a:solidFill>
                  <a:srgbClr val="C00000"/>
                </a:solidFill>
                <a:latin typeface="Calibri"/>
                <a:ea typeface="Calibri"/>
              </a:rPr>
              <a:t>pompa</a:t>
            </a:r>
            <a:r>
              <a:rPr lang="en-US" altLang="zh-CN" sz="2800" dirty="0" smtClean="0">
                <a:solidFill>
                  <a:srgbClr val="C00000"/>
                </a:solidFill>
                <a:latin typeface="Calibri"/>
                <a:ea typeface="Calibri"/>
              </a:rPr>
              <a:t>;</a:t>
            </a:r>
            <a:r>
              <a:rPr lang="tr-TR" altLang="zh-CN" sz="2800" dirty="0" smtClean="0">
                <a:solidFill>
                  <a:srgbClr val="C00000"/>
                </a:solidFill>
                <a:latin typeface="Calibri"/>
                <a:ea typeface="Calibri"/>
              </a:rPr>
              <a:t/>
            </a:r>
            <a:br>
              <a:rPr lang="tr-TR" altLang="zh-CN" sz="2800" dirty="0" smtClean="0">
                <a:solidFill>
                  <a:srgbClr val="C00000"/>
                </a:solidFill>
                <a:latin typeface="Calibri"/>
                <a:ea typeface="Calibri"/>
              </a:rPr>
            </a:br>
            <a:r>
              <a:rPr lang="en-US" altLang="zh-CN" sz="2800" dirty="0">
                <a:solidFill>
                  <a:srgbClr val="C00000"/>
                </a:solidFill>
                <a:latin typeface="Calibri"/>
                <a:ea typeface="Calibri"/>
              </a:rPr>
              <a:t/>
            </a:r>
            <a:br>
              <a:rPr lang="en-US" altLang="zh-CN" sz="2800" dirty="0">
                <a:solidFill>
                  <a:srgbClr val="C00000"/>
                </a:solidFill>
                <a:latin typeface="Calibri"/>
                <a:ea typeface="Calibri"/>
              </a:rPr>
            </a:br>
            <a:r>
              <a:rPr lang="en-US" altLang="zh-CN" sz="2800" dirty="0" err="1" smtClean="0">
                <a:solidFill>
                  <a:srgbClr val="C00000"/>
                </a:solidFill>
                <a:latin typeface="Calibri"/>
                <a:ea typeface="Calibri"/>
              </a:rPr>
              <a:t>Akciğer</a:t>
            </a:r>
            <a:r>
              <a:rPr lang="en-US" altLang="zh-CN" sz="2800" dirty="0" smtClean="0">
                <a:solidFill>
                  <a:srgbClr val="C00000"/>
                </a:solidFill>
                <a:latin typeface="Calibri"/>
                <a:cs typeface="Calibri"/>
              </a:rPr>
              <a:t> </a:t>
            </a:r>
            <a:r>
              <a:rPr lang="en-US" altLang="zh-CN" sz="2800" dirty="0" err="1">
                <a:solidFill>
                  <a:srgbClr val="C00000"/>
                </a:solidFill>
                <a:latin typeface="Calibri"/>
                <a:ea typeface="Calibri"/>
              </a:rPr>
              <a:t>dolaşımı</a:t>
            </a:r>
            <a:r>
              <a:rPr lang="en-US" altLang="zh-CN" sz="2800" dirty="0">
                <a:solidFill>
                  <a:srgbClr val="C00000"/>
                </a:solidFill>
                <a:latin typeface="Calibri"/>
                <a:ea typeface="Calibri"/>
              </a:rPr>
              <a:t>:</a:t>
            </a:r>
            <a:r>
              <a:rPr lang="en-US" altLang="zh-CN" sz="2800" spc="-80" dirty="0">
                <a:solidFill>
                  <a:srgbClr val="C00000"/>
                </a:solidFill>
                <a:latin typeface="Calibri"/>
                <a:cs typeface="Calibri"/>
              </a:rPr>
              <a:t> </a:t>
            </a:r>
            <a:r>
              <a:rPr lang="en-US" altLang="zh-CN" sz="2800" dirty="0" err="1" smtClean="0">
                <a:solidFill>
                  <a:srgbClr val="C00000"/>
                </a:solidFill>
                <a:latin typeface="Calibri"/>
                <a:ea typeface="Calibri"/>
              </a:rPr>
              <a:t>sağ</a:t>
            </a:r>
            <a:r>
              <a:rPr lang="tr-TR" altLang="zh-CN" sz="2800" dirty="0">
                <a:solidFill>
                  <a:srgbClr val="C00000"/>
                </a:solidFill>
                <a:latin typeface="Calibri"/>
                <a:ea typeface="Calibri"/>
              </a:rPr>
              <a:t> </a:t>
            </a:r>
            <a:r>
              <a:rPr lang="en-US" altLang="zh-CN" sz="2800" dirty="0" smtClean="0">
                <a:solidFill>
                  <a:srgbClr val="C00000"/>
                </a:solidFill>
                <a:latin typeface="Calibri"/>
                <a:ea typeface="Calibri"/>
              </a:rPr>
              <a:t>atrium</a:t>
            </a:r>
            <a:r>
              <a:rPr lang="en-US" altLang="zh-CN" sz="2800" dirty="0" smtClean="0">
                <a:solidFill>
                  <a:srgbClr val="C00000"/>
                </a:solidFill>
                <a:latin typeface="Calibri"/>
                <a:cs typeface="Calibri"/>
              </a:rPr>
              <a:t> </a:t>
            </a:r>
            <a:r>
              <a:rPr lang="en-US" altLang="zh-CN" sz="2800" dirty="0" err="1">
                <a:solidFill>
                  <a:srgbClr val="C00000"/>
                </a:solidFill>
                <a:latin typeface="Calibri"/>
                <a:ea typeface="Calibri"/>
              </a:rPr>
              <a:t>ve</a:t>
            </a:r>
            <a:r>
              <a:rPr lang="en-US" altLang="zh-CN" sz="2800" dirty="0">
                <a:solidFill>
                  <a:srgbClr val="C00000"/>
                </a:solidFill>
                <a:latin typeface="Calibri"/>
                <a:cs typeface="Calibri"/>
              </a:rPr>
              <a:t> </a:t>
            </a:r>
            <a:r>
              <a:rPr lang="en-US" altLang="zh-CN" sz="2800" dirty="0" err="1">
                <a:solidFill>
                  <a:srgbClr val="C00000"/>
                </a:solidFill>
                <a:latin typeface="Calibri"/>
                <a:ea typeface="Calibri"/>
              </a:rPr>
              <a:t>sağ</a:t>
            </a:r>
            <a:r>
              <a:rPr lang="en-US" altLang="zh-CN" sz="2800" spc="-145" dirty="0">
                <a:solidFill>
                  <a:srgbClr val="C00000"/>
                </a:solidFill>
                <a:latin typeface="Calibri"/>
                <a:cs typeface="Calibri"/>
              </a:rPr>
              <a:t> </a:t>
            </a:r>
            <a:r>
              <a:rPr lang="en-US" altLang="zh-CN" sz="2800" dirty="0" err="1" smtClean="0">
                <a:solidFill>
                  <a:srgbClr val="C00000"/>
                </a:solidFill>
                <a:latin typeface="Calibri"/>
                <a:ea typeface="Calibri"/>
              </a:rPr>
              <a:t>ventrikül</a:t>
            </a:r>
            <a:r>
              <a:rPr lang="tr-TR" altLang="zh-CN" sz="2800" dirty="0" smtClean="0">
                <a:solidFill>
                  <a:srgbClr val="C00000"/>
                </a:solidFill>
                <a:latin typeface="Calibri"/>
                <a:ea typeface="Calibri"/>
              </a:rPr>
              <a:t/>
            </a:r>
            <a:br>
              <a:rPr lang="tr-TR" altLang="zh-CN" sz="2800" dirty="0" smtClean="0">
                <a:solidFill>
                  <a:srgbClr val="C00000"/>
                </a:solidFill>
                <a:latin typeface="Calibri"/>
                <a:ea typeface="Calibri"/>
              </a:rPr>
            </a:br>
            <a:r>
              <a:rPr lang="tr-TR" altLang="zh-CN" sz="2800" dirty="0" smtClean="0">
                <a:solidFill>
                  <a:srgbClr val="C00000"/>
                </a:solidFill>
                <a:latin typeface="Calibri"/>
                <a:ea typeface="Calibri"/>
              </a:rPr>
              <a:t/>
            </a:r>
            <a:br>
              <a:rPr lang="tr-TR" altLang="zh-CN" sz="2800" dirty="0" smtClean="0">
                <a:solidFill>
                  <a:srgbClr val="C00000"/>
                </a:solidFill>
                <a:latin typeface="Calibri"/>
                <a:ea typeface="Calibri"/>
              </a:rPr>
            </a:br>
            <a:r>
              <a:rPr lang="en-US" altLang="zh-CN" sz="2800" dirty="0" smtClean="0">
                <a:solidFill>
                  <a:srgbClr val="C00000"/>
                </a:solidFill>
                <a:latin typeface="Arial"/>
                <a:cs typeface="Arial"/>
              </a:rPr>
              <a:t> </a:t>
            </a:r>
            <a:r>
              <a:rPr lang="en-US" altLang="zh-CN" sz="2800" dirty="0" err="1">
                <a:solidFill>
                  <a:srgbClr val="C00000"/>
                </a:solidFill>
                <a:latin typeface="Calibri"/>
                <a:ea typeface="Calibri"/>
              </a:rPr>
              <a:t>Sistemik</a:t>
            </a:r>
            <a:r>
              <a:rPr lang="en-US" altLang="zh-CN" sz="2800" dirty="0">
                <a:solidFill>
                  <a:srgbClr val="C00000"/>
                </a:solidFill>
                <a:latin typeface="Calibri"/>
                <a:cs typeface="Calibri"/>
              </a:rPr>
              <a:t> </a:t>
            </a:r>
            <a:r>
              <a:rPr lang="en-US" altLang="zh-CN" sz="2800" dirty="0" err="1">
                <a:solidFill>
                  <a:srgbClr val="C00000"/>
                </a:solidFill>
                <a:latin typeface="Calibri"/>
                <a:ea typeface="Calibri"/>
              </a:rPr>
              <a:t>dolaşım</a:t>
            </a:r>
            <a:r>
              <a:rPr lang="en-US" altLang="zh-CN" sz="2800" dirty="0">
                <a:solidFill>
                  <a:srgbClr val="C00000"/>
                </a:solidFill>
                <a:latin typeface="Calibri"/>
                <a:ea typeface="Calibri"/>
              </a:rPr>
              <a:t>:</a:t>
            </a:r>
            <a:r>
              <a:rPr lang="en-US" altLang="zh-CN" sz="2800" spc="-44" dirty="0">
                <a:solidFill>
                  <a:srgbClr val="C00000"/>
                </a:solidFill>
                <a:latin typeface="Calibri"/>
                <a:cs typeface="Calibri"/>
              </a:rPr>
              <a:t> </a:t>
            </a:r>
            <a:r>
              <a:rPr lang="en-US" altLang="zh-CN" sz="2800" dirty="0" err="1" smtClean="0">
                <a:solidFill>
                  <a:srgbClr val="C00000"/>
                </a:solidFill>
                <a:latin typeface="Calibri"/>
                <a:ea typeface="Calibri"/>
              </a:rPr>
              <a:t>solatrium</a:t>
            </a:r>
            <a:r>
              <a:rPr lang="en-US" altLang="zh-CN" sz="2800" dirty="0" smtClean="0">
                <a:solidFill>
                  <a:srgbClr val="C00000"/>
                </a:solidFill>
                <a:latin typeface="Calibri"/>
                <a:cs typeface="Calibri"/>
              </a:rPr>
              <a:t> </a:t>
            </a:r>
            <a:r>
              <a:rPr lang="en-US" altLang="zh-CN" sz="2800" dirty="0" err="1">
                <a:solidFill>
                  <a:srgbClr val="C00000"/>
                </a:solidFill>
                <a:latin typeface="Calibri"/>
                <a:ea typeface="Calibri"/>
              </a:rPr>
              <a:t>ve</a:t>
            </a:r>
            <a:r>
              <a:rPr lang="en-US" altLang="zh-CN" sz="2800" dirty="0">
                <a:solidFill>
                  <a:srgbClr val="C00000"/>
                </a:solidFill>
                <a:latin typeface="Calibri"/>
                <a:cs typeface="Calibri"/>
              </a:rPr>
              <a:t> </a:t>
            </a:r>
            <a:r>
              <a:rPr lang="en-US" altLang="zh-CN" sz="2800" dirty="0">
                <a:solidFill>
                  <a:srgbClr val="C00000"/>
                </a:solidFill>
                <a:latin typeface="Calibri"/>
                <a:ea typeface="Calibri"/>
              </a:rPr>
              <a:t>sol</a:t>
            </a:r>
            <a:r>
              <a:rPr lang="en-US" altLang="zh-CN" sz="2800" spc="-145" dirty="0">
                <a:solidFill>
                  <a:srgbClr val="C00000"/>
                </a:solidFill>
                <a:latin typeface="Calibri"/>
                <a:cs typeface="Calibri"/>
              </a:rPr>
              <a:t> </a:t>
            </a:r>
            <a:r>
              <a:rPr lang="en-US" altLang="zh-CN" sz="2800" dirty="0" err="1">
                <a:solidFill>
                  <a:srgbClr val="C00000"/>
                </a:solidFill>
                <a:latin typeface="Calibri"/>
                <a:ea typeface="Calibri"/>
              </a:rPr>
              <a:t>ventrikül</a:t>
            </a:r>
            <a:endParaRPr lang="en-US" altLang="zh-CN" sz="2800" dirty="0">
              <a:solidFill>
                <a:srgbClr val="C00000"/>
              </a:solidFill>
              <a:latin typeface="Calibri"/>
              <a:ea typeface="Calibri"/>
            </a:endParaRP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8" name="Picture 33"/>
          <p:cNvPicPr>
            <a:picLocks noChangeAspect="1"/>
          </p:cNvPicPr>
          <p:nvPr/>
        </p:nvPicPr>
        <p:blipFill>
          <a:blip r:embed="rId2"/>
          <a:stretch>
            <a:fillRect/>
          </a:stretch>
        </p:blipFill>
        <p:spPr>
          <a:xfrm>
            <a:off x="8053414" y="1258864"/>
            <a:ext cx="3581400" cy="5058600"/>
          </a:xfrm>
          <a:prstGeom prst="rect">
            <a:avLst/>
          </a:prstGeom>
        </p:spPr>
      </p:pic>
    </p:spTree>
    <p:extLst>
      <p:ext uri="{BB962C8B-B14F-4D97-AF65-F5344CB8AC3E}">
        <p14:creationId xmlns:p14="http://schemas.microsoft.com/office/powerpoint/2010/main" val="2305726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167794" y="6205776"/>
            <a:ext cx="12025654" cy="652579"/>
            <a:chOff x="167794" y="6205776"/>
            <a:chExt cx="12025654" cy="652579"/>
          </a:xfrm>
        </p:grpSpPr>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6"/>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413523" y="1600200"/>
            <a:ext cx="10016477" cy="4137030"/>
          </a:xfrm>
          <a:prstGeom prst="rect">
            <a:avLst/>
          </a:prstGeom>
        </p:spPr>
        <p:txBody>
          <a:bodyPr vert="horz" wrap="square" lIns="0" tIns="12700" rIns="0" bIns="0" rtlCol="0">
            <a:spAutoFit/>
          </a:bodyPr>
          <a:lstStyle/>
          <a:p>
            <a:pPr marL="0">
              <a:lnSpc>
                <a:spcPct val="100000"/>
              </a:lnSpc>
            </a:pPr>
            <a:r>
              <a:rPr lang="tr-TR" altLang="zh-CN" spc="-30" dirty="0" smtClean="0">
                <a:solidFill>
                  <a:srgbClr val="FF0000"/>
                </a:solidFill>
                <a:latin typeface="Calibri"/>
                <a:ea typeface="Calibri"/>
              </a:rPr>
              <a:t>                    </a:t>
            </a:r>
            <a:r>
              <a:rPr lang="en-US" altLang="zh-CN" spc="-30" dirty="0" smtClean="0">
                <a:solidFill>
                  <a:srgbClr val="FF0000"/>
                </a:solidFill>
                <a:latin typeface="Calibri"/>
                <a:ea typeface="Calibri"/>
              </a:rPr>
              <a:t>KALBİN</a:t>
            </a:r>
            <a:r>
              <a:rPr lang="en-US" altLang="zh-CN" spc="-15" dirty="0" smtClean="0">
                <a:solidFill>
                  <a:srgbClr val="FF0000"/>
                </a:solidFill>
                <a:latin typeface="Calibri"/>
                <a:cs typeface="Calibri"/>
              </a:rPr>
              <a:t> </a:t>
            </a:r>
            <a:r>
              <a:rPr lang="en-US" altLang="zh-CN" spc="-34" dirty="0" smtClean="0">
                <a:solidFill>
                  <a:srgbClr val="FF0000"/>
                </a:solidFill>
                <a:latin typeface="Calibri"/>
                <a:ea typeface="Calibri"/>
              </a:rPr>
              <a:t>ÇALIŞMA</a:t>
            </a:r>
            <a:r>
              <a:rPr lang="en-US" altLang="zh-CN" spc="-20" dirty="0" smtClean="0">
                <a:solidFill>
                  <a:srgbClr val="FF0000"/>
                </a:solidFill>
                <a:latin typeface="Calibri"/>
                <a:cs typeface="Calibri"/>
              </a:rPr>
              <a:t> </a:t>
            </a:r>
            <a:r>
              <a:rPr lang="en-US" altLang="zh-CN" spc="-30" dirty="0" smtClean="0">
                <a:solidFill>
                  <a:srgbClr val="FF0000"/>
                </a:solidFill>
                <a:latin typeface="Calibri"/>
                <a:ea typeface="Calibri"/>
              </a:rPr>
              <a:t>PRENSİPLERİ;</a:t>
            </a:r>
            <a:br>
              <a:rPr lang="en-US" altLang="zh-CN" spc="-30" dirty="0" smtClean="0">
                <a:solidFill>
                  <a:srgbClr val="FF0000"/>
                </a:solidFill>
                <a:latin typeface="Calibri"/>
                <a:ea typeface="Calibri"/>
              </a:rPr>
            </a:br>
            <a:r>
              <a:rPr lang="en-US" sz="1800" dirty="0"/>
              <a:t/>
            </a:r>
            <a:br>
              <a:rPr lang="en-US" sz="1800" dirty="0"/>
            </a:br>
            <a:r>
              <a:rPr lang="en-US" sz="1800" dirty="0"/>
              <a:t/>
            </a:r>
            <a:br>
              <a:rPr lang="en-US" sz="1800" dirty="0"/>
            </a:br>
            <a:r>
              <a:rPr lang="en-US" sz="2800" dirty="0"/>
              <a:t/>
            </a:r>
            <a:br>
              <a:rPr lang="en-US" sz="2800" dirty="0"/>
            </a:br>
            <a:r>
              <a:rPr lang="en-US" altLang="zh-CN" sz="2800" dirty="0">
                <a:solidFill>
                  <a:srgbClr val="000000"/>
                </a:solidFill>
                <a:latin typeface="Arial"/>
                <a:ea typeface="Arial"/>
              </a:rPr>
              <a:t>•</a:t>
            </a:r>
            <a:r>
              <a:rPr lang="en-US" altLang="zh-CN" sz="2800" dirty="0">
                <a:solidFill>
                  <a:srgbClr val="000000"/>
                </a:solidFill>
                <a:latin typeface="Arial"/>
                <a:cs typeface="Arial"/>
              </a:rPr>
              <a:t> </a:t>
            </a:r>
            <a:r>
              <a:rPr lang="en-US" altLang="zh-CN" sz="2800" dirty="0">
                <a:solidFill>
                  <a:srgbClr val="C00000"/>
                </a:solidFill>
                <a:latin typeface="Calibri"/>
                <a:ea typeface="Calibri"/>
              </a:rPr>
              <a:t>Her</a:t>
            </a:r>
            <a:r>
              <a:rPr lang="en-US" altLang="zh-CN" sz="2800" dirty="0">
                <a:solidFill>
                  <a:srgbClr val="C00000"/>
                </a:solidFill>
                <a:latin typeface="Calibri"/>
                <a:cs typeface="Calibri"/>
              </a:rPr>
              <a:t> </a:t>
            </a:r>
            <a:r>
              <a:rPr lang="en-US" altLang="zh-CN" sz="2800" dirty="0" err="1">
                <a:solidFill>
                  <a:srgbClr val="C00000"/>
                </a:solidFill>
                <a:latin typeface="Calibri"/>
                <a:ea typeface="Calibri"/>
              </a:rPr>
              <a:t>dolaşım</a:t>
            </a:r>
            <a:r>
              <a:rPr lang="en-US" altLang="zh-CN" sz="2800" dirty="0">
                <a:solidFill>
                  <a:srgbClr val="C00000"/>
                </a:solidFill>
                <a:latin typeface="Calibri"/>
                <a:cs typeface="Calibri"/>
              </a:rPr>
              <a:t> </a:t>
            </a:r>
            <a:r>
              <a:rPr lang="en-US" altLang="zh-CN" sz="2800" dirty="0">
                <a:solidFill>
                  <a:srgbClr val="C00000"/>
                </a:solidFill>
                <a:latin typeface="Calibri"/>
                <a:ea typeface="Calibri"/>
              </a:rPr>
              <a:t>1</a:t>
            </a:r>
            <a:r>
              <a:rPr lang="en-US" altLang="zh-CN" sz="2800" dirty="0">
                <a:solidFill>
                  <a:srgbClr val="C00000"/>
                </a:solidFill>
                <a:latin typeface="Calibri"/>
                <a:cs typeface="Calibri"/>
              </a:rPr>
              <a:t> </a:t>
            </a:r>
            <a:r>
              <a:rPr lang="en-US" altLang="zh-CN" sz="2800" dirty="0" err="1">
                <a:solidFill>
                  <a:srgbClr val="C00000"/>
                </a:solidFill>
                <a:latin typeface="Calibri"/>
                <a:ea typeface="Calibri"/>
              </a:rPr>
              <a:t>atriyum</a:t>
            </a:r>
            <a:r>
              <a:rPr lang="en-US" altLang="zh-CN" sz="2800" dirty="0">
                <a:solidFill>
                  <a:srgbClr val="C00000"/>
                </a:solidFill>
                <a:latin typeface="Calibri"/>
                <a:cs typeface="Calibri"/>
              </a:rPr>
              <a:t> </a:t>
            </a:r>
            <a:r>
              <a:rPr lang="en-US" altLang="zh-CN" sz="2800" dirty="0" err="1">
                <a:solidFill>
                  <a:srgbClr val="C00000"/>
                </a:solidFill>
                <a:latin typeface="Calibri"/>
                <a:ea typeface="Calibri"/>
              </a:rPr>
              <a:t>ve</a:t>
            </a:r>
            <a:r>
              <a:rPr lang="en-US" altLang="zh-CN" sz="2800" dirty="0">
                <a:solidFill>
                  <a:srgbClr val="C00000"/>
                </a:solidFill>
                <a:latin typeface="Calibri"/>
                <a:cs typeface="Calibri"/>
              </a:rPr>
              <a:t> </a:t>
            </a:r>
            <a:r>
              <a:rPr lang="en-US" altLang="zh-CN" sz="2800" dirty="0">
                <a:solidFill>
                  <a:srgbClr val="C00000"/>
                </a:solidFill>
                <a:latin typeface="Calibri"/>
                <a:ea typeface="Calibri"/>
              </a:rPr>
              <a:t>1</a:t>
            </a:r>
            <a:r>
              <a:rPr lang="en-US" altLang="zh-CN" sz="2800" dirty="0">
                <a:solidFill>
                  <a:srgbClr val="C00000"/>
                </a:solidFill>
                <a:latin typeface="Calibri"/>
                <a:cs typeface="Calibri"/>
              </a:rPr>
              <a:t> </a:t>
            </a:r>
            <a:r>
              <a:rPr lang="en-US" altLang="zh-CN" sz="2800" dirty="0" err="1">
                <a:solidFill>
                  <a:srgbClr val="C00000"/>
                </a:solidFill>
                <a:latin typeface="Calibri"/>
                <a:ea typeface="Calibri"/>
              </a:rPr>
              <a:t>ventrikülden</a:t>
            </a:r>
            <a:r>
              <a:rPr lang="en-US" altLang="zh-CN" sz="2800" spc="-50" dirty="0">
                <a:solidFill>
                  <a:srgbClr val="C00000"/>
                </a:solidFill>
                <a:latin typeface="Calibri"/>
                <a:cs typeface="Calibri"/>
              </a:rPr>
              <a:t> </a:t>
            </a:r>
            <a:r>
              <a:rPr lang="en-US" altLang="zh-CN" sz="2800" dirty="0" err="1">
                <a:solidFill>
                  <a:srgbClr val="C00000"/>
                </a:solidFill>
                <a:latin typeface="Calibri"/>
                <a:ea typeface="Calibri"/>
              </a:rPr>
              <a:t>oluşur</a:t>
            </a:r>
            <a:r>
              <a:rPr lang="en-US" altLang="zh-CN" sz="2800" dirty="0">
                <a:solidFill>
                  <a:srgbClr val="C00000"/>
                </a:solidFill>
                <a:latin typeface="Calibri"/>
                <a:ea typeface="Calibri"/>
              </a:rPr>
              <a:t/>
            </a:r>
            <a:br>
              <a:rPr lang="en-US" altLang="zh-CN" sz="2800" dirty="0">
                <a:solidFill>
                  <a:srgbClr val="C00000"/>
                </a:solidFill>
                <a:latin typeface="Calibri"/>
                <a:ea typeface="Calibri"/>
              </a:rPr>
            </a:br>
            <a:r>
              <a:rPr lang="en-US" sz="2800" dirty="0">
                <a:solidFill>
                  <a:srgbClr val="C00000"/>
                </a:solidFill>
              </a:rPr>
              <a:t/>
            </a:r>
            <a:br>
              <a:rPr lang="en-US" sz="2800" dirty="0">
                <a:solidFill>
                  <a:srgbClr val="C00000"/>
                </a:solidFill>
              </a:rPr>
            </a:br>
            <a:r>
              <a:rPr lang="en-US" altLang="zh-CN" sz="2800" dirty="0">
                <a:solidFill>
                  <a:srgbClr val="C00000"/>
                </a:solidFill>
                <a:latin typeface="Arial"/>
                <a:ea typeface="Arial"/>
              </a:rPr>
              <a:t>•</a:t>
            </a:r>
            <a:r>
              <a:rPr lang="en-US" altLang="zh-CN" sz="2800" spc="-55" dirty="0">
                <a:solidFill>
                  <a:srgbClr val="C00000"/>
                </a:solidFill>
                <a:latin typeface="Arial"/>
                <a:cs typeface="Arial"/>
              </a:rPr>
              <a:t> </a:t>
            </a:r>
            <a:r>
              <a:rPr lang="en-US" altLang="zh-CN" sz="2800" dirty="0" err="1">
                <a:solidFill>
                  <a:srgbClr val="C00000"/>
                </a:solidFill>
                <a:latin typeface="Calibri"/>
                <a:ea typeface="Calibri"/>
              </a:rPr>
              <a:t>Atriyumlar</a:t>
            </a:r>
            <a:r>
              <a:rPr lang="en-US" altLang="zh-CN" sz="2800" spc="-44" dirty="0">
                <a:solidFill>
                  <a:srgbClr val="C00000"/>
                </a:solidFill>
                <a:latin typeface="Calibri"/>
                <a:cs typeface="Calibri"/>
              </a:rPr>
              <a:t> </a:t>
            </a:r>
            <a:r>
              <a:rPr lang="en-US" altLang="zh-CN" sz="2800" dirty="0" err="1">
                <a:solidFill>
                  <a:srgbClr val="C00000"/>
                </a:solidFill>
                <a:latin typeface="Calibri"/>
                <a:ea typeface="Calibri"/>
              </a:rPr>
              <a:t>zayıf</a:t>
            </a:r>
            <a:r>
              <a:rPr lang="en-US" altLang="zh-CN" sz="2800" spc="-44" dirty="0">
                <a:solidFill>
                  <a:srgbClr val="C00000"/>
                </a:solidFill>
                <a:latin typeface="Calibri"/>
                <a:cs typeface="Calibri"/>
              </a:rPr>
              <a:t> </a:t>
            </a:r>
            <a:r>
              <a:rPr lang="en-US" altLang="zh-CN" sz="2800" dirty="0" err="1">
                <a:solidFill>
                  <a:srgbClr val="C00000"/>
                </a:solidFill>
                <a:latin typeface="Calibri"/>
                <a:ea typeface="Calibri"/>
              </a:rPr>
              <a:t>bir</a:t>
            </a:r>
            <a:r>
              <a:rPr lang="en-US" altLang="zh-CN" sz="2800" spc="-44" dirty="0">
                <a:solidFill>
                  <a:srgbClr val="C00000"/>
                </a:solidFill>
                <a:latin typeface="Calibri"/>
                <a:cs typeface="Calibri"/>
              </a:rPr>
              <a:t> </a:t>
            </a:r>
            <a:r>
              <a:rPr lang="en-US" altLang="zh-CN" sz="2800" dirty="0" err="1">
                <a:solidFill>
                  <a:srgbClr val="C00000"/>
                </a:solidFill>
                <a:latin typeface="Calibri"/>
                <a:ea typeface="Calibri"/>
              </a:rPr>
              <a:t>hazırlayıcı</a:t>
            </a:r>
            <a:r>
              <a:rPr lang="en-US" altLang="zh-CN" sz="2800" spc="-44" dirty="0">
                <a:solidFill>
                  <a:srgbClr val="C00000"/>
                </a:solidFill>
                <a:latin typeface="Calibri"/>
                <a:cs typeface="Calibri"/>
              </a:rPr>
              <a:t> </a:t>
            </a:r>
            <a:r>
              <a:rPr lang="en-US" altLang="zh-CN" sz="2800" dirty="0" err="1">
                <a:solidFill>
                  <a:srgbClr val="C00000"/>
                </a:solidFill>
                <a:latin typeface="Calibri"/>
                <a:ea typeface="Calibri"/>
              </a:rPr>
              <a:t>pompa</a:t>
            </a:r>
            <a:r>
              <a:rPr lang="en-US" altLang="zh-CN" sz="2800" spc="-44" dirty="0">
                <a:solidFill>
                  <a:srgbClr val="C00000"/>
                </a:solidFill>
                <a:latin typeface="Calibri"/>
                <a:cs typeface="Calibri"/>
              </a:rPr>
              <a:t> </a:t>
            </a:r>
            <a:r>
              <a:rPr lang="en-US" altLang="zh-CN" sz="2800" dirty="0" err="1">
                <a:solidFill>
                  <a:srgbClr val="C00000"/>
                </a:solidFill>
                <a:latin typeface="Calibri"/>
                <a:ea typeface="Calibri"/>
              </a:rPr>
              <a:t>görevi</a:t>
            </a:r>
            <a:r>
              <a:rPr lang="en-US" altLang="zh-CN" sz="2800" spc="-50" dirty="0">
                <a:solidFill>
                  <a:srgbClr val="C00000"/>
                </a:solidFill>
                <a:latin typeface="Calibri"/>
                <a:cs typeface="Calibri"/>
              </a:rPr>
              <a:t> </a:t>
            </a:r>
            <a:r>
              <a:rPr lang="en-US" altLang="zh-CN" sz="2800" dirty="0" err="1">
                <a:solidFill>
                  <a:srgbClr val="C00000"/>
                </a:solidFill>
                <a:latin typeface="Calibri"/>
                <a:ea typeface="Calibri"/>
              </a:rPr>
              <a:t>yapar</a:t>
            </a:r>
            <a:r>
              <a:rPr lang="en-US" altLang="zh-CN" sz="2800" dirty="0">
                <a:solidFill>
                  <a:srgbClr val="C00000"/>
                </a:solidFill>
                <a:latin typeface="Calibri"/>
                <a:ea typeface="Calibri"/>
              </a:rPr>
              <a:t/>
            </a:r>
            <a:br>
              <a:rPr lang="en-US" altLang="zh-CN" sz="2800" dirty="0">
                <a:solidFill>
                  <a:srgbClr val="C00000"/>
                </a:solidFill>
                <a:latin typeface="Calibri"/>
                <a:ea typeface="Calibri"/>
              </a:rPr>
            </a:br>
            <a:r>
              <a:rPr lang="en-US" sz="2800" dirty="0">
                <a:solidFill>
                  <a:srgbClr val="C00000"/>
                </a:solidFill>
              </a:rPr>
              <a:t/>
            </a:r>
            <a:br>
              <a:rPr lang="en-US" sz="2800" dirty="0">
                <a:solidFill>
                  <a:srgbClr val="C00000"/>
                </a:solidFill>
              </a:rPr>
            </a:br>
            <a:r>
              <a:rPr lang="en-US" altLang="zh-CN" sz="2800" dirty="0">
                <a:solidFill>
                  <a:srgbClr val="C00000"/>
                </a:solidFill>
                <a:latin typeface="Arial"/>
                <a:ea typeface="Arial"/>
              </a:rPr>
              <a:t>•</a:t>
            </a:r>
            <a:r>
              <a:rPr lang="en-US" altLang="zh-CN" sz="2800" spc="-55" dirty="0">
                <a:solidFill>
                  <a:srgbClr val="C00000"/>
                </a:solidFill>
                <a:latin typeface="Arial"/>
                <a:cs typeface="Arial"/>
              </a:rPr>
              <a:t> </a:t>
            </a:r>
            <a:r>
              <a:rPr lang="en-US" altLang="zh-CN" sz="2800" dirty="0" err="1">
                <a:solidFill>
                  <a:srgbClr val="C00000"/>
                </a:solidFill>
                <a:latin typeface="Calibri"/>
                <a:ea typeface="Calibri"/>
              </a:rPr>
              <a:t>Ventriküller</a:t>
            </a:r>
            <a:r>
              <a:rPr lang="en-US" altLang="zh-CN" sz="2800" spc="-44" dirty="0">
                <a:solidFill>
                  <a:srgbClr val="C00000"/>
                </a:solidFill>
                <a:latin typeface="Calibri"/>
                <a:cs typeface="Calibri"/>
              </a:rPr>
              <a:t> </a:t>
            </a:r>
            <a:r>
              <a:rPr lang="en-US" altLang="zh-CN" sz="2800" dirty="0" err="1">
                <a:solidFill>
                  <a:srgbClr val="C00000"/>
                </a:solidFill>
                <a:latin typeface="Calibri"/>
                <a:ea typeface="Calibri"/>
              </a:rPr>
              <a:t>kanı</a:t>
            </a:r>
            <a:r>
              <a:rPr lang="en-US" altLang="zh-CN" sz="2800" spc="-44" dirty="0">
                <a:solidFill>
                  <a:srgbClr val="C00000"/>
                </a:solidFill>
                <a:latin typeface="Calibri"/>
                <a:cs typeface="Calibri"/>
              </a:rPr>
              <a:t> </a:t>
            </a:r>
            <a:r>
              <a:rPr lang="en-US" altLang="zh-CN" sz="2800" dirty="0" err="1">
                <a:solidFill>
                  <a:srgbClr val="C00000"/>
                </a:solidFill>
                <a:latin typeface="Calibri"/>
                <a:ea typeface="Calibri"/>
              </a:rPr>
              <a:t>pulmoner</a:t>
            </a:r>
            <a:r>
              <a:rPr lang="en-US" altLang="zh-CN" sz="2800" spc="-44" dirty="0">
                <a:solidFill>
                  <a:srgbClr val="C00000"/>
                </a:solidFill>
                <a:latin typeface="Calibri"/>
                <a:cs typeface="Calibri"/>
              </a:rPr>
              <a:t> </a:t>
            </a:r>
            <a:r>
              <a:rPr lang="en-US" altLang="zh-CN" sz="2800" dirty="0" err="1">
                <a:solidFill>
                  <a:srgbClr val="C00000"/>
                </a:solidFill>
                <a:latin typeface="Calibri"/>
                <a:ea typeface="Calibri"/>
              </a:rPr>
              <a:t>veya</a:t>
            </a:r>
            <a:r>
              <a:rPr lang="en-US" altLang="zh-CN" sz="2800" spc="-50" dirty="0">
                <a:solidFill>
                  <a:srgbClr val="C00000"/>
                </a:solidFill>
                <a:latin typeface="Calibri"/>
                <a:cs typeface="Calibri"/>
              </a:rPr>
              <a:t> </a:t>
            </a:r>
            <a:r>
              <a:rPr lang="en-US" altLang="zh-CN" sz="2800" dirty="0" err="1">
                <a:solidFill>
                  <a:srgbClr val="C00000"/>
                </a:solidFill>
                <a:latin typeface="Calibri"/>
                <a:ea typeface="Calibri"/>
              </a:rPr>
              <a:t>sistemik</a:t>
            </a:r>
            <a:r>
              <a:rPr lang="en-US" altLang="zh-CN" sz="2800" spc="-44" dirty="0">
                <a:solidFill>
                  <a:srgbClr val="C00000"/>
                </a:solidFill>
                <a:latin typeface="Calibri"/>
                <a:cs typeface="Calibri"/>
              </a:rPr>
              <a:t> </a:t>
            </a:r>
            <a:r>
              <a:rPr lang="en-US" altLang="zh-CN" sz="2800" dirty="0" err="1">
                <a:solidFill>
                  <a:srgbClr val="C00000"/>
                </a:solidFill>
                <a:latin typeface="Calibri"/>
                <a:ea typeface="Calibri"/>
              </a:rPr>
              <a:t>dolaşıma</a:t>
            </a:r>
            <a:r>
              <a:rPr lang="en-US" altLang="zh-CN" sz="2800" spc="-50" dirty="0">
                <a:solidFill>
                  <a:srgbClr val="C00000"/>
                </a:solidFill>
                <a:latin typeface="Calibri"/>
                <a:cs typeface="Calibri"/>
              </a:rPr>
              <a:t> </a:t>
            </a:r>
            <a:r>
              <a:rPr lang="en-US" altLang="zh-CN" sz="2800" dirty="0" err="1">
                <a:solidFill>
                  <a:srgbClr val="C00000"/>
                </a:solidFill>
                <a:latin typeface="Calibri"/>
                <a:ea typeface="Calibri"/>
              </a:rPr>
              <a:t>gönderir</a:t>
            </a:r>
            <a:r>
              <a:rPr lang="en-US" altLang="zh-CN" sz="2800" dirty="0">
                <a:solidFill>
                  <a:srgbClr val="C00000"/>
                </a:solidFill>
                <a:latin typeface="Calibri"/>
                <a:ea typeface="Calibri"/>
              </a:rPr>
              <a:t/>
            </a:r>
            <a:br>
              <a:rPr lang="en-US" altLang="zh-CN" sz="2800" dirty="0">
                <a:solidFill>
                  <a:srgbClr val="C00000"/>
                </a:solidFill>
                <a:latin typeface="Calibri"/>
                <a:ea typeface="Calibri"/>
              </a:rPr>
            </a:br>
            <a:endParaRPr sz="2800" spc="-15" dirty="0">
              <a:solidFill>
                <a:srgbClr val="C00000"/>
              </a:solidFill>
            </a:endParaRP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Tree>
    <p:extLst>
      <p:ext uri="{BB962C8B-B14F-4D97-AF65-F5344CB8AC3E}">
        <p14:creationId xmlns:p14="http://schemas.microsoft.com/office/powerpoint/2010/main" val="4180069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5B64CA-7063-A746-9139-E86473057250}"/>
              </a:ext>
            </a:extLst>
          </p:cNvPr>
          <p:cNvSpPr>
            <a:spLocks noGrp="1"/>
          </p:cNvSpPr>
          <p:nvPr>
            <p:ph type="ctrTitle"/>
          </p:nvPr>
        </p:nvSpPr>
        <p:spPr/>
        <p:txBody>
          <a:bodyPr/>
          <a:lstStyle/>
          <a:p>
            <a:r>
              <a:rPr lang="tr-TR" dirty="0"/>
              <a:t>V</a:t>
            </a:r>
          </a:p>
        </p:txBody>
      </p:sp>
      <p:sp>
        <p:nvSpPr>
          <p:cNvPr id="3" name="Alt Başlık 2">
            <a:extLst>
              <a:ext uri="{FF2B5EF4-FFF2-40B4-BE49-F238E27FC236}">
                <a16:creationId xmlns:a16="http://schemas.microsoft.com/office/drawing/2014/main" id="{871E7A3F-C96E-C840-9E19-EEF3167F9CE7}"/>
              </a:ext>
            </a:extLst>
          </p:cNvPr>
          <p:cNvSpPr>
            <a:spLocks noGrp="1"/>
          </p:cNvSpPr>
          <p:nvPr>
            <p:ph type="subTitle" idx="1"/>
          </p:nvPr>
        </p:nvSpPr>
        <p:spPr/>
        <p:txBody>
          <a:bodyPr/>
          <a:lstStyle/>
          <a:p>
            <a:endParaRPr lang="tr-TR"/>
          </a:p>
        </p:txBody>
      </p:sp>
      <p:pic>
        <p:nvPicPr>
          <p:cNvPr id="5" name="Resim 4" descr="metin içeren bir resim&#10;&#10;Açıklama otomatik olarak oluşturuldu">
            <a:extLst>
              <a:ext uri="{FF2B5EF4-FFF2-40B4-BE49-F238E27FC236}">
                <a16:creationId xmlns:a16="http://schemas.microsoft.com/office/drawing/2014/main" id="{9AC6FFEC-BBDB-AE60-488B-01464C00E0ED}"/>
              </a:ext>
            </a:extLst>
          </p:cNvPr>
          <p:cNvPicPr>
            <a:picLocks noChangeAspect="1"/>
          </p:cNvPicPr>
          <p:nvPr/>
        </p:nvPicPr>
        <p:blipFill>
          <a:blip r:embed="rId2"/>
          <a:stretch>
            <a:fillRect/>
          </a:stretch>
        </p:blipFill>
        <p:spPr>
          <a:xfrm>
            <a:off x="0" y="41740"/>
            <a:ext cx="12192000" cy="6843742"/>
          </a:xfrm>
          <a:prstGeom prst="rect">
            <a:avLst/>
          </a:prstGeom>
        </p:spPr>
      </p:pic>
      <p:sp>
        <p:nvSpPr>
          <p:cNvPr id="6" name="object 2"/>
          <p:cNvSpPr txBox="1">
            <a:spLocks/>
          </p:cNvSpPr>
          <p:nvPr/>
        </p:nvSpPr>
        <p:spPr>
          <a:xfrm>
            <a:off x="1143000" y="3242396"/>
            <a:ext cx="6156960" cy="503984"/>
          </a:xfrm>
          <a:prstGeom prst="rect">
            <a:avLst/>
          </a:prstGeom>
        </p:spPr>
        <p:txBody>
          <a:bodyPr vert="horz" wrap="square" lIns="0" tIns="11430" rIns="0" bIns="0" rtlCol="0" anchor="b">
            <a:spAutoFit/>
          </a:bodyPr>
          <a:lstStyle>
            <a:lvl1pPr algn="ctr">
              <a:defRPr sz="6000" b="1" i="0">
                <a:solidFill>
                  <a:schemeClr val="bg1"/>
                </a:solidFill>
                <a:latin typeface="Montserrat-SemiBold"/>
                <a:ea typeface="+mj-ea"/>
                <a:cs typeface="Montserrat-SemiBold"/>
              </a:defRPr>
            </a:lvl1pPr>
          </a:lstStyle>
          <a:p>
            <a:pPr marL="12700" marR="5080">
              <a:spcBef>
                <a:spcPts val="90"/>
              </a:spcBef>
            </a:pPr>
            <a:r>
              <a:rPr lang="tr-TR" sz="3200" kern="0" dirty="0" smtClean="0">
                <a:solidFill>
                  <a:schemeClr val="tx1"/>
                </a:solidFill>
                <a:latin typeface="Arial" panose="020B0604020202020204" pitchFamily="34" charset="0"/>
                <a:cs typeface="Arial" panose="020B0604020202020204" pitchFamily="34" charset="0"/>
              </a:rPr>
              <a:t>FİZYOLOJİ </a:t>
            </a:r>
            <a:endParaRPr lang="tr-TR" sz="3200" kern="0" dirty="0">
              <a:solidFill>
                <a:schemeClr val="tx1"/>
              </a:solidFill>
              <a:latin typeface="Arial" panose="020B0604020202020204" pitchFamily="34" charset="0"/>
              <a:cs typeface="Arial" panose="020B0604020202020204" pitchFamily="34" charset="0"/>
            </a:endParaRPr>
          </a:p>
        </p:txBody>
      </p:sp>
      <p:sp>
        <p:nvSpPr>
          <p:cNvPr id="4" name="Metin kutusu 3"/>
          <p:cNvSpPr txBox="1"/>
          <p:nvPr/>
        </p:nvSpPr>
        <p:spPr>
          <a:xfrm>
            <a:off x="3124200" y="3962400"/>
            <a:ext cx="3505200" cy="646331"/>
          </a:xfrm>
          <a:prstGeom prst="rect">
            <a:avLst/>
          </a:prstGeom>
          <a:noFill/>
        </p:spPr>
        <p:txBody>
          <a:bodyPr wrap="square" rtlCol="0">
            <a:spAutoFit/>
          </a:bodyPr>
          <a:lstStyle/>
          <a:p>
            <a:r>
              <a:rPr lang="tr-TR" b="1" dirty="0">
                <a:latin typeface="Montserrat-ExtraBold"/>
                <a:cs typeface="Montserrat-Medium"/>
              </a:rPr>
              <a:t>4</a:t>
            </a:r>
            <a:r>
              <a:rPr lang="tr-TR" b="1" dirty="0" smtClean="0">
                <a:latin typeface="Montserrat-ExtraBold"/>
                <a:cs typeface="Montserrat-Medium"/>
              </a:rPr>
              <a:t>.</a:t>
            </a:r>
            <a:r>
              <a:rPr lang="tr-TR" b="1" spc="30" dirty="0" smtClean="0">
                <a:latin typeface="Montserrat-ExtraBold"/>
                <a:cs typeface="Montserrat-ExtraBold"/>
              </a:rPr>
              <a:t> </a:t>
            </a:r>
            <a:r>
              <a:rPr lang="tr-TR" b="1" spc="-10" dirty="0">
                <a:latin typeface="Montserrat-ExtraBold"/>
                <a:cs typeface="Montserrat-ExtraBold"/>
              </a:rPr>
              <a:t>Hafta</a:t>
            </a:r>
            <a:endParaRPr lang="tr-TR" dirty="0">
              <a:latin typeface="Montserrat-ExtraBold"/>
              <a:cs typeface="Montserrat-ExtraBold"/>
            </a:endParaRPr>
          </a:p>
          <a:p>
            <a:endParaRPr lang="tr-TR" dirty="0"/>
          </a:p>
        </p:txBody>
      </p:sp>
      <p:sp>
        <p:nvSpPr>
          <p:cNvPr id="8" name="Metin kutusu 7"/>
          <p:cNvSpPr txBox="1"/>
          <p:nvPr/>
        </p:nvSpPr>
        <p:spPr>
          <a:xfrm>
            <a:off x="3886200" y="4669910"/>
            <a:ext cx="4800600" cy="1077218"/>
          </a:xfrm>
          <a:prstGeom prst="rect">
            <a:avLst/>
          </a:prstGeom>
          <a:noFill/>
        </p:spPr>
        <p:txBody>
          <a:bodyPr wrap="square" rtlCol="0">
            <a:spAutoFit/>
          </a:bodyPr>
          <a:lstStyle/>
          <a:p>
            <a:pPr marL="12700">
              <a:lnSpc>
                <a:spcPct val="100000"/>
              </a:lnSpc>
              <a:spcBef>
                <a:spcPts val="595"/>
              </a:spcBef>
            </a:pPr>
            <a:r>
              <a:rPr lang="tr-TR" b="1" spc="-15" dirty="0">
                <a:latin typeface="Montserrat-ExtraBold"/>
                <a:cs typeface="Montserrat-ExtraBold"/>
              </a:rPr>
              <a:t>Dr. </a:t>
            </a:r>
            <a:r>
              <a:rPr lang="tr-TR" b="1" spc="-15" dirty="0" err="1">
                <a:latin typeface="Montserrat-ExtraBold"/>
                <a:cs typeface="Montserrat-ExtraBold"/>
              </a:rPr>
              <a:t>Öğr</a:t>
            </a:r>
            <a:r>
              <a:rPr lang="tr-TR" b="1" spc="-15" dirty="0">
                <a:latin typeface="Montserrat-ExtraBold"/>
                <a:cs typeface="Montserrat-ExtraBold"/>
              </a:rPr>
              <a:t>. Üyesi TURGAY </a:t>
            </a:r>
            <a:r>
              <a:rPr lang="tr-TR" b="1" spc="-15" dirty="0" smtClean="0">
                <a:latin typeface="Montserrat-ExtraBold"/>
                <a:cs typeface="Montserrat-ExtraBold"/>
              </a:rPr>
              <a:t>DAĞTEKİN</a:t>
            </a:r>
          </a:p>
          <a:p>
            <a:pPr marL="12700">
              <a:lnSpc>
                <a:spcPct val="100000"/>
              </a:lnSpc>
              <a:spcBef>
                <a:spcPts val="595"/>
              </a:spcBef>
            </a:pPr>
            <a:endParaRPr lang="tr-TR" b="1" spc="-15" dirty="0">
              <a:latin typeface="Montserrat-ExtraBold"/>
              <a:cs typeface="Montserrat-ExtraBold"/>
            </a:endParaRPr>
          </a:p>
          <a:p>
            <a:pPr marL="12700">
              <a:lnSpc>
                <a:spcPct val="100000"/>
              </a:lnSpc>
              <a:spcBef>
                <a:spcPts val="595"/>
              </a:spcBef>
            </a:pPr>
            <a:r>
              <a:rPr lang="tr-TR" b="1" spc="-15" dirty="0" smtClean="0">
                <a:latin typeface="Montserrat-ExtraBold"/>
                <a:cs typeface="Montserrat-ExtraBold"/>
                <a:hlinkClick r:id="rId3"/>
              </a:rPr>
              <a:t>tdagtekin@gelisim.edu.tr</a:t>
            </a:r>
            <a:endParaRPr lang="tr-TR" b="1" spc="-15" dirty="0" smtClean="0">
              <a:latin typeface="Montserrat-ExtraBold"/>
              <a:cs typeface="Montserrat-ExtraBold"/>
            </a:endParaRPr>
          </a:p>
        </p:txBody>
      </p:sp>
      <p:sp>
        <p:nvSpPr>
          <p:cNvPr id="9" name="object 3"/>
          <p:cNvSpPr txBox="1"/>
          <p:nvPr/>
        </p:nvSpPr>
        <p:spPr>
          <a:xfrm>
            <a:off x="3138055" y="1974356"/>
            <a:ext cx="5356225" cy="567463"/>
          </a:xfrm>
          <a:prstGeom prst="rect">
            <a:avLst/>
          </a:prstGeom>
        </p:spPr>
        <p:txBody>
          <a:bodyPr vert="horz" wrap="square" lIns="0" tIns="13335" rIns="0" bIns="0" rtlCol="0">
            <a:spAutoFit/>
          </a:bodyPr>
          <a:lstStyle/>
          <a:p>
            <a:pPr marL="12700" marR="5080">
              <a:lnSpc>
                <a:spcPct val="100000"/>
              </a:lnSpc>
              <a:spcBef>
                <a:spcPts val="105"/>
              </a:spcBef>
            </a:pPr>
            <a:r>
              <a:rPr lang="tr-TR" sz="3600" dirty="0" smtClean="0">
                <a:latin typeface="Montserrat-SemiBold"/>
                <a:cs typeface="Montserrat-SemiBold"/>
              </a:rPr>
              <a:t>DOLAŞIM</a:t>
            </a:r>
            <a:r>
              <a:rPr lang="tr-TR" sz="3600" b="1" dirty="0" smtClean="0">
                <a:latin typeface="Montserrat-SemiBold"/>
                <a:cs typeface="Montserrat-SemiBold"/>
              </a:rPr>
              <a:t> </a:t>
            </a:r>
            <a:r>
              <a:rPr lang="tr-TR" sz="3600" dirty="0" smtClean="0">
                <a:latin typeface="Montserrat-SemiBold"/>
                <a:cs typeface="Montserrat-SemiBold"/>
              </a:rPr>
              <a:t>SİSTEMİ</a:t>
            </a:r>
            <a:endParaRPr sz="3600" dirty="0">
              <a:latin typeface="Montserrat-SemiBold"/>
              <a:cs typeface="Montserrat-SemiBold"/>
            </a:endParaRPr>
          </a:p>
        </p:txBody>
      </p:sp>
    </p:spTree>
    <p:extLst>
      <p:ext uri="{BB962C8B-B14F-4D97-AF65-F5344CB8AC3E}">
        <p14:creationId xmlns:p14="http://schemas.microsoft.com/office/powerpoint/2010/main" val="1572520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1767150"/>
          </a:xfrm>
          <a:prstGeom prst="rect">
            <a:avLst/>
          </a:prstGeom>
        </p:spPr>
        <p:txBody>
          <a:bodyPr vert="horz" wrap="square" lIns="0" tIns="12700" rIns="0" bIns="0" rtlCol="0">
            <a:spAutoFit/>
          </a:bodyPr>
          <a:lstStyle/>
          <a:p>
            <a:pPr marL="0" hangingPunct="0">
              <a:lnSpc>
                <a:spcPct val="95416"/>
              </a:lnSpc>
            </a:pPr>
            <a:r>
              <a:rPr lang="en-US" sz="2400" dirty="0">
                <a:solidFill>
                  <a:srgbClr val="FF0000"/>
                </a:solidFill>
              </a:rPr>
              <a:t/>
            </a:r>
            <a:br>
              <a:rPr lang="en-US" sz="2400" dirty="0">
                <a:solidFill>
                  <a:srgbClr val="FF0000"/>
                </a:solidFill>
              </a:rPr>
            </a:br>
            <a:r>
              <a:rPr lang="en-US" sz="2400" dirty="0">
                <a:solidFill>
                  <a:srgbClr val="FF0000"/>
                </a:solidFill>
              </a:rPr>
              <a:t/>
            </a:r>
            <a:br>
              <a:rPr lang="en-US" sz="2400" dirty="0">
                <a:solidFill>
                  <a:srgbClr val="FF0000"/>
                </a:solidFill>
              </a:rPr>
            </a:br>
            <a:r>
              <a:rPr lang="en-US" sz="1800" dirty="0"/>
              <a:t/>
            </a:r>
            <a:br>
              <a:rPr lang="en-US" sz="1800" dirty="0"/>
            </a:br>
            <a:r>
              <a:rPr lang="en-US" sz="1800" dirty="0"/>
              <a:t/>
            </a:r>
            <a:br>
              <a:rPr lang="en-US" sz="1800" dirty="0"/>
            </a:br>
            <a:r>
              <a:rPr lang="en-US" sz="1800" dirty="0"/>
              <a:t/>
            </a:r>
            <a:br>
              <a:rPr lang="en-US" sz="1800" dirty="0"/>
            </a:b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4338" name="Picture 2" descr="C:\Users\nur\Desktop\imagesQV7GF5C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294" y="1752600"/>
            <a:ext cx="3881705" cy="4249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89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76400" y="1508560"/>
            <a:ext cx="5029200" cy="4998804"/>
          </a:xfrm>
          <a:prstGeom prst="rect">
            <a:avLst/>
          </a:prstGeom>
        </p:spPr>
        <p:txBody>
          <a:bodyPr vert="horz" wrap="square" lIns="0" tIns="12700" rIns="0" bIns="0" rtlCol="0">
            <a:spAutoFit/>
          </a:bodyPr>
          <a:lstStyle/>
          <a:p>
            <a:pPr marL="0">
              <a:lnSpc>
                <a:spcPct val="100000"/>
              </a:lnSpc>
            </a:pPr>
            <a:r>
              <a:rPr lang="en-US" altLang="zh-CN" sz="3200" spc="-40" dirty="0" err="1">
                <a:solidFill>
                  <a:srgbClr val="000000"/>
                </a:solidFill>
                <a:latin typeface="Calibri"/>
                <a:ea typeface="Calibri"/>
              </a:rPr>
              <a:t>Kalp</a:t>
            </a:r>
            <a:r>
              <a:rPr lang="en-US" altLang="zh-CN" sz="3200" spc="-10" dirty="0">
                <a:solidFill>
                  <a:srgbClr val="000000"/>
                </a:solidFill>
                <a:latin typeface="Calibri"/>
                <a:cs typeface="Calibri"/>
              </a:rPr>
              <a:t> </a:t>
            </a:r>
            <a:r>
              <a:rPr lang="en-US" altLang="zh-CN" sz="3200" spc="-40" dirty="0" err="1">
                <a:solidFill>
                  <a:srgbClr val="000000"/>
                </a:solidFill>
                <a:latin typeface="Calibri"/>
                <a:ea typeface="Calibri"/>
              </a:rPr>
              <a:t>kasının</a:t>
            </a:r>
            <a:r>
              <a:rPr lang="en-US" altLang="zh-CN" sz="3200" spc="-15" dirty="0">
                <a:solidFill>
                  <a:srgbClr val="000000"/>
                </a:solidFill>
                <a:latin typeface="Calibri"/>
                <a:cs typeface="Calibri"/>
              </a:rPr>
              <a:t> </a:t>
            </a:r>
            <a:r>
              <a:rPr lang="en-US" altLang="zh-CN" sz="3200" spc="-35" dirty="0" err="1">
                <a:solidFill>
                  <a:srgbClr val="000000"/>
                </a:solidFill>
                <a:latin typeface="Calibri"/>
                <a:ea typeface="Calibri"/>
              </a:rPr>
              <a:t>fizyolojik</a:t>
            </a:r>
            <a:r>
              <a:rPr lang="en-US" altLang="zh-CN" sz="3200" spc="-20" dirty="0">
                <a:solidFill>
                  <a:srgbClr val="000000"/>
                </a:solidFill>
                <a:latin typeface="Calibri"/>
                <a:cs typeface="Calibri"/>
              </a:rPr>
              <a:t> </a:t>
            </a:r>
            <a:r>
              <a:rPr lang="en-US" altLang="zh-CN" sz="3200" spc="-35" dirty="0" err="1">
                <a:solidFill>
                  <a:srgbClr val="000000"/>
                </a:solidFill>
                <a:latin typeface="Calibri"/>
                <a:ea typeface="Calibri"/>
              </a:rPr>
              <a:t>özellikleri</a:t>
            </a:r>
            <a:r>
              <a:rPr lang="en-US" altLang="zh-CN" sz="3200" spc="-35" dirty="0">
                <a:solidFill>
                  <a:srgbClr val="000000"/>
                </a:solidFill>
                <a:latin typeface="Calibri"/>
                <a:ea typeface="Calibri"/>
              </a:rPr>
              <a:t/>
            </a:r>
            <a:br>
              <a:rPr lang="en-US" altLang="zh-CN" sz="3200" spc="-35" dirty="0">
                <a:solidFill>
                  <a:srgbClr val="000000"/>
                </a:solidFill>
                <a:latin typeface="Calibri"/>
                <a:ea typeface="Calibri"/>
              </a:rPr>
            </a:br>
            <a:r>
              <a:rPr lang="en-US" sz="2400" dirty="0"/>
              <a:t/>
            </a:r>
            <a:br>
              <a:rPr lang="en-US" sz="2400" dirty="0"/>
            </a:br>
            <a:r>
              <a:rPr lang="en-US" altLang="zh-CN" sz="1800" spc="-80" dirty="0" smtClean="0">
                <a:solidFill>
                  <a:srgbClr val="000000"/>
                </a:solidFill>
                <a:latin typeface="Arial"/>
                <a:cs typeface="Arial"/>
              </a:rPr>
              <a:t> </a:t>
            </a:r>
            <a:r>
              <a:rPr lang="en-US" altLang="zh-CN" sz="2800" dirty="0" err="1">
                <a:solidFill>
                  <a:srgbClr val="000000"/>
                </a:solidFill>
                <a:latin typeface="Calibri"/>
                <a:ea typeface="Calibri"/>
              </a:rPr>
              <a:t>Atriumlar</a:t>
            </a:r>
            <a:r>
              <a:rPr lang="en-US" altLang="zh-CN" sz="2800" spc="-64" dirty="0">
                <a:solidFill>
                  <a:srgbClr val="000000"/>
                </a:solidFill>
                <a:latin typeface="Calibri"/>
                <a:cs typeface="Calibri"/>
              </a:rPr>
              <a:t> </a:t>
            </a:r>
            <a:r>
              <a:rPr lang="en-US" altLang="zh-CN" sz="2800" dirty="0" err="1">
                <a:solidFill>
                  <a:srgbClr val="000000"/>
                </a:solidFill>
                <a:latin typeface="Calibri"/>
                <a:ea typeface="Calibri"/>
              </a:rPr>
              <a:t>ve</a:t>
            </a:r>
            <a:r>
              <a:rPr lang="en-US" altLang="zh-CN" sz="2800" spc="-69" dirty="0">
                <a:solidFill>
                  <a:srgbClr val="000000"/>
                </a:solidFill>
                <a:latin typeface="Calibri"/>
                <a:cs typeface="Calibri"/>
              </a:rPr>
              <a:t> </a:t>
            </a:r>
            <a:r>
              <a:rPr lang="en-US" altLang="zh-CN" sz="2800" dirty="0" err="1">
                <a:solidFill>
                  <a:srgbClr val="000000"/>
                </a:solidFill>
                <a:latin typeface="Calibri"/>
                <a:ea typeface="Calibri"/>
              </a:rPr>
              <a:t>ventriküller</a:t>
            </a:r>
            <a:r>
              <a:rPr lang="en-US" altLang="zh-CN" sz="2800" spc="-64" dirty="0">
                <a:solidFill>
                  <a:srgbClr val="000000"/>
                </a:solidFill>
                <a:latin typeface="Calibri"/>
                <a:cs typeface="Calibri"/>
              </a:rPr>
              <a:t> </a:t>
            </a:r>
            <a:r>
              <a:rPr lang="en-US" altLang="zh-CN" sz="2800" dirty="0" err="1">
                <a:solidFill>
                  <a:srgbClr val="000000"/>
                </a:solidFill>
                <a:latin typeface="Calibri"/>
                <a:ea typeface="Calibri"/>
              </a:rPr>
              <a:t>arasında</a:t>
            </a:r>
            <a:r>
              <a:rPr lang="en-US" altLang="zh-CN" sz="2800" spc="-69" dirty="0">
                <a:solidFill>
                  <a:srgbClr val="000000"/>
                </a:solidFill>
                <a:latin typeface="Calibri"/>
                <a:cs typeface="Calibri"/>
              </a:rPr>
              <a:t> </a:t>
            </a:r>
            <a:r>
              <a:rPr lang="en-US" altLang="zh-CN" sz="2800" dirty="0" err="1">
                <a:solidFill>
                  <a:srgbClr val="000000"/>
                </a:solidFill>
                <a:latin typeface="Calibri"/>
                <a:ea typeface="Calibri"/>
              </a:rPr>
              <a:t>izolasyon</a:t>
            </a:r>
            <a:r>
              <a:rPr lang="en-US" altLang="zh-CN" sz="2800" dirty="0">
                <a:solidFill>
                  <a:srgbClr val="000000"/>
                </a:solidFill>
                <a:latin typeface="Calibri"/>
                <a:cs typeface="Calibri"/>
              </a:rPr>
              <a:t> </a:t>
            </a:r>
            <a:r>
              <a:rPr lang="en-US" altLang="zh-CN" sz="2800" dirty="0" err="1">
                <a:solidFill>
                  <a:srgbClr val="000000"/>
                </a:solidFill>
                <a:latin typeface="Calibri"/>
                <a:ea typeface="Calibri"/>
              </a:rPr>
              <a:t>sağlayan</a:t>
            </a:r>
            <a:r>
              <a:rPr lang="en-US" altLang="zh-CN" sz="2800" spc="-60" dirty="0">
                <a:solidFill>
                  <a:srgbClr val="000000"/>
                </a:solidFill>
                <a:latin typeface="Calibri"/>
                <a:cs typeface="Calibri"/>
              </a:rPr>
              <a:t> </a:t>
            </a:r>
            <a:r>
              <a:rPr lang="tr-TR" altLang="zh-CN" sz="2800" spc="-60" dirty="0" smtClean="0">
                <a:solidFill>
                  <a:srgbClr val="000000"/>
                </a:solidFill>
                <a:latin typeface="Calibri"/>
                <a:cs typeface="Calibri"/>
              </a:rPr>
              <a:t/>
            </a:r>
            <a:br>
              <a:rPr lang="tr-TR" altLang="zh-CN" sz="2800" spc="-60" dirty="0" smtClean="0">
                <a:solidFill>
                  <a:srgbClr val="000000"/>
                </a:solidFill>
                <a:latin typeface="Calibri"/>
                <a:cs typeface="Calibri"/>
              </a:rPr>
            </a:br>
            <a:r>
              <a:rPr lang="en-US" altLang="zh-CN" sz="2800" dirty="0" smtClean="0">
                <a:solidFill>
                  <a:srgbClr val="000000"/>
                </a:solidFill>
                <a:latin typeface="Calibri"/>
                <a:ea typeface="Calibri"/>
              </a:rPr>
              <a:t>annulus</a:t>
            </a:r>
            <a:r>
              <a:rPr lang="en-US" altLang="zh-CN" sz="2800" spc="-60" dirty="0" smtClean="0">
                <a:solidFill>
                  <a:srgbClr val="000000"/>
                </a:solidFill>
                <a:latin typeface="Calibri"/>
                <a:cs typeface="Calibri"/>
              </a:rPr>
              <a:t> </a:t>
            </a:r>
            <a:r>
              <a:rPr lang="en-US" altLang="zh-CN" sz="2800" dirty="0" err="1">
                <a:solidFill>
                  <a:srgbClr val="000000"/>
                </a:solidFill>
                <a:latin typeface="Calibri"/>
                <a:ea typeface="Calibri"/>
              </a:rPr>
              <a:t>fibrosus</a:t>
            </a:r>
            <a:r>
              <a:rPr lang="en-US" altLang="zh-CN" sz="2800" spc="-64" dirty="0">
                <a:solidFill>
                  <a:srgbClr val="000000"/>
                </a:solidFill>
                <a:latin typeface="Calibri"/>
                <a:cs typeface="Calibri"/>
              </a:rPr>
              <a:t> </a:t>
            </a:r>
            <a:r>
              <a:rPr lang="en-US" altLang="zh-CN" sz="2800" dirty="0" err="1">
                <a:solidFill>
                  <a:srgbClr val="000000"/>
                </a:solidFill>
                <a:latin typeface="Calibri"/>
                <a:ea typeface="Calibri"/>
              </a:rPr>
              <a:t>denilen</a:t>
            </a:r>
            <a:r>
              <a:rPr lang="en-US" altLang="zh-CN" sz="2800" spc="-60" dirty="0">
                <a:solidFill>
                  <a:srgbClr val="000000"/>
                </a:solidFill>
                <a:latin typeface="Calibri"/>
                <a:cs typeface="Calibri"/>
              </a:rPr>
              <a:t> </a:t>
            </a:r>
            <a:r>
              <a:rPr lang="en-US" altLang="zh-CN" sz="2800" dirty="0" err="1">
                <a:solidFill>
                  <a:srgbClr val="000000"/>
                </a:solidFill>
                <a:latin typeface="Calibri"/>
                <a:ea typeface="Calibri"/>
              </a:rPr>
              <a:t>fibröz</a:t>
            </a:r>
            <a:r>
              <a:rPr lang="en-US" altLang="zh-CN" sz="2800" spc="-69" dirty="0">
                <a:solidFill>
                  <a:srgbClr val="000000"/>
                </a:solidFill>
                <a:latin typeface="Calibri"/>
                <a:cs typeface="Calibri"/>
              </a:rPr>
              <a:t> </a:t>
            </a:r>
            <a:r>
              <a:rPr lang="en-US" altLang="zh-CN" sz="2800" dirty="0" err="1">
                <a:solidFill>
                  <a:srgbClr val="000000"/>
                </a:solidFill>
                <a:latin typeface="Calibri"/>
                <a:ea typeface="Calibri"/>
              </a:rPr>
              <a:t>doku</a:t>
            </a:r>
            <a:r>
              <a:rPr lang="en-US" altLang="zh-CN" sz="2800" dirty="0">
                <a:solidFill>
                  <a:srgbClr val="000000"/>
                </a:solidFill>
                <a:latin typeface="Calibri"/>
                <a:cs typeface="Calibri"/>
              </a:rPr>
              <a:t> </a:t>
            </a:r>
            <a:r>
              <a:rPr lang="en-US" altLang="zh-CN" sz="2800" spc="-45" dirty="0" err="1">
                <a:solidFill>
                  <a:srgbClr val="000000"/>
                </a:solidFill>
                <a:latin typeface="Calibri"/>
                <a:ea typeface="Calibri"/>
              </a:rPr>
              <a:t>bul</a:t>
            </a:r>
            <a:r>
              <a:rPr lang="en-US" altLang="zh-CN" sz="2800" spc="-40" dirty="0" err="1">
                <a:solidFill>
                  <a:srgbClr val="000000"/>
                </a:solidFill>
                <a:latin typeface="Calibri"/>
                <a:ea typeface="Calibri"/>
              </a:rPr>
              <a:t>unur</a:t>
            </a:r>
            <a:r>
              <a:rPr lang="en-US" altLang="zh-CN" sz="2800" spc="-40" dirty="0">
                <a:solidFill>
                  <a:srgbClr val="000000"/>
                </a:solidFill>
                <a:latin typeface="Calibri"/>
                <a:ea typeface="Calibri"/>
              </a:rPr>
              <a:t>.</a:t>
            </a:r>
            <a:br>
              <a:rPr lang="en-US" altLang="zh-CN" sz="2800" spc="-40" dirty="0">
                <a:solidFill>
                  <a:srgbClr val="000000"/>
                </a:solidFill>
                <a:latin typeface="Calibri"/>
                <a:ea typeface="Calibri"/>
              </a:rPr>
            </a:br>
            <a:r>
              <a:rPr lang="en-US" sz="2800" dirty="0"/>
              <a:t/>
            </a:r>
            <a:br>
              <a:rPr lang="en-US" sz="2800" dirty="0"/>
            </a:br>
            <a:r>
              <a:rPr lang="en-US" altLang="zh-CN" sz="3200" dirty="0">
                <a:solidFill>
                  <a:srgbClr val="000000"/>
                </a:solidFill>
                <a:latin typeface="Arial"/>
                <a:ea typeface="Arial"/>
              </a:rPr>
              <a:t>•</a:t>
            </a:r>
            <a:r>
              <a:rPr lang="en-US" altLang="zh-CN" sz="3200" dirty="0">
                <a:solidFill>
                  <a:srgbClr val="000000"/>
                </a:solidFill>
                <a:latin typeface="Arial"/>
                <a:cs typeface="Arial"/>
              </a:rPr>
              <a:t> </a:t>
            </a:r>
            <a:r>
              <a:rPr lang="en-US" altLang="zh-CN" sz="3200" dirty="0">
                <a:solidFill>
                  <a:srgbClr val="FF0000"/>
                </a:solidFill>
                <a:latin typeface="Calibri"/>
                <a:ea typeface="Calibri"/>
              </a:rPr>
              <a:t>3</a:t>
            </a:r>
            <a:r>
              <a:rPr lang="en-US" altLang="zh-CN" sz="3200" dirty="0">
                <a:solidFill>
                  <a:srgbClr val="FF0000"/>
                </a:solidFill>
                <a:latin typeface="Calibri"/>
                <a:cs typeface="Calibri"/>
              </a:rPr>
              <a:t> </a:t>
            </a:r>
            <a:r>
              <a:rPr lang="en-US" altLang="zh-CN" sz="3200" dirty="0">
                <a:solidFill>
                  <a:srgbClr val="FF0000"/>
                </a:solidFill>
                <a:latin typeface="Calibri"/>
                <a:ea typeface="Calibri"/>
              </a:rPr>
              <a:t>tip</a:t>
            </a:r>
            <a:r>
              <a:rPr lang="en-US" altLang="zh-CN" sz="3200" dirty="0">
                <a:solidFill>
                  <a:srgbClr val="FF0000"/>
                </a:solidFill>
                <a:latin typeface="Calibri"/>
                <a:cs typeface="Calibri"/>
              </a:rPr>
              <a:t> </a:t>
            </a:r>
            <a:r>
              <a:rPr lang="en-US" altLang="zh-CN" sz="3200" dirty="0" err="1">
                <a:solidFill>
                  <a:srgbClr val="FF0000"/>
                </a:solidFill>
                <a:latin typeface="Calibri"/>
                <a:ea typeface="Calibri"/>
              </a:rPr>
              <a:t>kalp</a:t>
            </a:r>
            <a:r>
              <a:rPr lang="en-US" altLang="zh-CN" sz="3200" spc="-64" dirty="0">
                <a:solidFill>
                  <a:srgbClr val="FF0000"/>
                </a:solidFill>
                <a:latin typeface="Calibri"/>
                <a:cs typeface="Calibri"/>
              </a:rPr>
              <a:t> </a:t>
            </a:r>
            <a:r>
              <a:rPr lang="en-US" altLang="zh-CN" sz="3200" dirty="0" err="1">
                <a:solidFill>
                  <a:srgbClr val="FF0000"/>
                </a:solidFill>
                <a:latin typeface="Calibri"/>
                <a:ea typeface="Calibri"/>
              </a:rPr>
              <a:t>kası</a:t>
            </a:r>
            <a:r>
              <a:rPr lang="en-US" altLang="zh-CN" sz="3200" dirty="0">
                <a:solidFill>
                  <a:srgbClr val="FF0000"/>
                </a:solidFill>
                <a:latin typeface="Calibri"/>
                <a:ea typeface="Calibri"/>
              </a:rPr>
              <a:t>;</a:t>
            </a:r>
            <a:br>
              <a:rPr lang="en-US" altLang="zh-CN" sz="3200" dirty="0">
                <a:solidFill>
                  <a:srgbClr val="FF0000"/>
                </a:solidFill>
                <a:latin typeface="Calibri"/>
                <a:ea typeface="Calibri"/>
              </a:rPr>
            </a:br>
            <a:r>
              <a:rPr lang="en-US" altLang="zh-CN" sz="3200" spc="-5" dirty="0">
                <a:solidFill>
                  <a:srgbClr val="FF0000"/>
                </a:solidFill>
                <a:latin typeface="Arial"/>
                <a:ea typeface="Arial"/>
              </a:rPr>
              <a:t>•</a:t>
            </a:r>
            <a:r>
              <a:rPr lang="en-US" altLang="zh-CN" sz="3200" spc="300" dirty="0">
                <a:solidFill>
                  <a:srgbClr val="FF0000"/>
                </a:solidFill>
                <a:latin typeface="Arial"/>
                <a:cs typeface="Arial"/>
              </a:rPr>
              <a:t> </a:t>
            </a:r>
            <a:r>
              <a:rPr lang="en-US" altLang="zh-CN" sz="3200" spc="-10" dirty="0" err="1">
                <a:solidFill>
                  <a:srgbClr val="FF0000"/>
                </a:solidFill>
                <a:latin typeface="Calibri"/>
                <a:ea typeface="Calibri"/>
              </a:rPr>
              <a:t>Atriyum</a:t>
            </a:r>
            <a:r>
              <a:rPr lang="en-US" altLang="zh-CN" sz="3200" spc="-10" dirty="0">
                <a:solidFill>
                  <a:srgbClr val="FF0000"/>
                </a:solidFill>
                <a:latin typeface="Calibri"/>
                <a:ea typeface="Calibri"/>
              </a:rPr>
              <a:t/>
            </a:r>
            <a:br>
              <a:rPr lang="en-US" altLang="zh-CN" sz="3200" spc="-10" dirty="0">
                <a:solidFill>
                  <a:srgbClr val="FF0000"/>
                </a:solidFill>
                <a:latin typeface="Calibri"/>
                <a:ea typeface="Calibri"/>
              </a:rPr>
            </a:br>
            <a:r>
              <a:rPr lang="en-US" altLang="zh-CN" sz="3200" spc="-15" dirty="0">
                <a:solidFill>
                  <a:srgbClr val="FF0000"/>
                </a:solidFill>
                <a:latin typeface="Arial"/>
                <a:ea typeface="Arial"/>
              </a:rPr>
              <a:t>•</a:t>
            </a:r>
            <a:r>
              <a:rPr lang="en-US" altLang="zh-CN" sz="3200" spc="290" dirty="0">
                <a:solidFill>
                  <a:srgbClr val="FF0000"/>
                </a:solidFill>
                <a:latin typeface="Arial"/>
                <a:cs typeface="Arial"/>
              </a:rPr>
              <a:t> </a:t>
            </a:r>
            <a:r>
              <a:rPr lang="en-US" altLang="zh-CN" sz="3200" spc="-15" dirty="0" err="1">
                <a:solidFill>
                  <a:srgbClr val="FF0000"/>
                </a:solidFill>
                <a:latin typeface="Calibri"/>
                <a:ea typeface="Calibri"/>
              </a:rPr>
              <a:t>Ventrikül</a:t>
            </a:r>
            <a:r>
              <a:rPr lang="en-US" altLang="zh-CN" sz="3200" spc="-15" dirty="0">
                <a:solidFill>
                  <a:srgbClr val="FF0000"/>
                </a:solidFill>
                <a:latin typeface="Calibri"/>
                <a:ea typeface="Calibri"/>
              </a:rPr>
              <a:t/>
            </a:r>
            <a:br>
              <a:rPr lang="en-US" altLang="zh-CN" sz="3200" spc="-15" dirty="0">
                <a:solidFill>
                  <a:srgbClr val="FF0000"/>
                </a:solidFill>
                <a:latin typeface="Calibri"/>
                <a:ea typeface="Calibri"/>
              </a:rPr>
            </a:br>
            <a:r>
              <a:rPr lang="en-US" altLang="zh-CN" sz="3200" dirty="0">
                <a:solidFill>
                  <a:srgbClr val="FF0000"/>
                </a:solidFill>
                <a:latin typeface="Arial"/>
                <a:ea typeface="Arial"/>
              </a:rPr>
              <a:t>•</a:t>
            </a:r>
            <a:r>
              <a:rPr lang="en-US" altLang="zh-CN" sz="3200" dirty="0">
                <a:solidFill>
                  <a:srgbClr val="FF0000"/>
                </a:solidFill>
                <a:latin typeface="Arial"/>
                <a:cs typeface="Arial"/>
              </a:rPr>
              <a:t> </a:t>
            </a:r>
            <a:r>
              <a:rPr lang="en-US" altLang="zh-CN" sz="3200" dirty="0" err="1">
                <a:solidFill>
                  <a:srgbClr val="FF0000"/>
                </a:solidFill>
                <a:latin typeface="Calibri"/>
                <a:ea typeface="Calibri"/>
              </a:rPr>
              <a:t>Uyarı</a:t>
            </a:r>
            <a:r>
              <a:rPr lang="en-US" altLang="zh-CN" sz="3200" dirty="0">
                <a:solidFill>
                  <a:srgbClr val="FF0000"/>
                </a:solidFill>
                <a:latin typeface="Calibri"/>
                <a:cs typeface="Calibri"/>
              </a:rPr>
              <a:t> </a:t>
            </a:r>
            <a:r>
              <a:rPr lang="en-US" altLang="zh-CN" sz="3200" dirty="0" err="1">
                <a:solidFill>
                  <a:srgbClr val="FF0000"/>
                </a:solidFill>
                <a:latin typeface="Calibri"/>
                <a:ea typeface="Calibri"/>
              </a:rPr>
              <a:t>ve</a:t>
            </a:r>
            <a:r>
              <a:rPr lang="en-US" altLang="zh-CN" sz="3200" dirty="0">
                <a:solidFill>
                  <a:srgbClr val="FF0000"/>
                </a:solidFill>
                <a:latin typeface="Calibri"/>
                <a:cs typeface="Calibri"/>
              </a:rPr>
              <a:t> </a:t>
            </a:r>
            <a:r>
              <a:rPr lang="en-US" altLang="zh-CN" sz="3200" dirty="0" err="1">
                <a:solidFill>
                  <a:srgbClr val="FF0000"/>
                </a:solidFill>
                <a:latin typeface="Calibri"/>
                <a:ea typeface="Calibri"/>
              </a:rPr>
              <a:t>ileti</a:t>
            </a:r>
            <a:r>
              <a:rPr lang="en-US" altLang="zh-CN" sz="3200" spc="150" dirty="0">
                <a:solidFill>
                  <a:srgbClr val="FF0000"/>
                </a:solidFill>
                <a:latin typeface="Calibri"/>
                <a:cs typeface="Calibri"/>
              </a:rPr>
              <a:t> </a:t>
            </a:r>
            <a:r>
              <a:rPr lang="en-US" altLang="zh-CN" sz="3200" dirty="0" err="1">
                <a:solidFill>
                  <a:srgbClr val="FF0000"/>
                </a:solidFill>
                <a:latin typeface="Calibri"/>
                <a:ea typeface="Calibri"/>
              </a:rPr>
              <a:t>sistemi</a:t>
            </a:r>
            <a:endParaRPr lang="en-US" altLang="zh-CN" sz="3200" dirty="0">
              <a:solidFill>
                <a:srgbClr val="FF0000"/>
              </a:solidFill>
              <a:latin typeface="Calibri"/>
              <a:ea typeface="Calibri"/>
            </a:endParaRP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8" name="Picture 36"/>
          <p:cNvPicPr>
            <a:picLocks noChangeAspect="1"/>
          </p:cNvPicPr>
          <p:nvPr/>
        </p:nvPicPr>
        <p:blipFill>
          <a:blip r:embed="rId2"/>
          <a:stretch>
            <a:fillRect/>
          </a:stretch>
        </p:blipFill>
        <p:spPr>
          <a:xfrm>
            <a:off x="7620000" y="1487778"/>
            <a:ext cx="4213860" cy="4249610"/>
          </a:xfrm>
          <a:prstGeom prst="rect">
            <a:avLst/>
          </a:prstGeom>
        </p:spPr>
      </p:pic>
    </p:spTree>
    <p:extLst>
      <p:ext uri="{BB962C8B-B14F-4D97-AF65-F5344CB8AC3E}">
        <p14:creationId xmlns:p14="http://schemas.microsoft.com/office/powerpoint/2010/main" val="1173613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0242" name="Picture 2" descr="C:\Users\nur\Desktop\Conduction-System-of-the-Heart-Cardiovascular-System-Anatomy-Chart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
            <a:ext cx="5638800" cy="650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80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524000" y="1447800"/>
            <a:ext cx="6553200" cy="4937249"/>
          </a:xfrm>
          <a:prstGeom prst="rect">
            <a:avLst/>
          </a:prstGeom>
        </p:spPr>
        <p:txBody>
          <a:bodyPr vert="horz" wrap="square" lIns="0" tIns="12700" rIns="0" bIns="0" rtlCol="0">
            <a:spAutoFit/>
          </a:bodyPr>
          <a:lstStyle/>
          <a:p>
            <a:pPr marL="0">
              <a:lnSpc>
                <a:spcPct val="100000"/>
              </a:lnSpc>
            </a:pPr>
            <a:r>
              <a:rPr lang="en-US" altLang="zh-CN" sz="2400" spc="-50" dirty="0" smtClean="0">
                <a:solidFill>
                  <a:srgbClr val="000000"/>
                </a:solidFill>
                <a:latin typeface="Calibri"/>
                <a:ea typeface="Calibri"/>
              </a:rPr>
              <a:t> </a:t>
            </a:r>
            <a:r>
              <a:rPr lang="en-US" altLang="zh-CN" sz="2400" b="1" spc="-50" dirty="0" smtClean="0">
                <a:solidFill>
                  <a:srgbClr val="FF0000"/>
                </a:solidFill>
                <a:latin typeface="Calibri"/>
                <a:ea typeface="Calibri"/>
              </a:rPr>
              <a:t>KALP</a:t>
            </a:r>
            <a:r>
              <a:rPr lang="en-US" altLang="zh-CN" sz="2400" b="1" spc="-20" dirty="0" smtClean="0">
                <a:solidFill>
                  <a:srgbClr val="FF0000"/>
                </a:solidFill>
                <a:latin typeface="Calibri"/>
                <a:cs typeface="Calibri"/>
              </a:rPr>
              <a:t> </a:t>
            </a:r>
            <a:r>
              <a:rPr lang="en-US" altLang="zh-CN" sz="2400" b="1" spc="-44" dirty="0" smtClean="0">
                <a:solidFill>
                  <a:srgbClr val="FF0000"/>
                </a:solidFill>
                <a:latin typeface="Calibri"/>
                <a:ea typeface="Calibri"/>
              </a:rPr>
              <a:t>KASININ</a:t>
            </a:r>
            <a:r>
              <a:rPr lang="en-US" altLang="zh-CN" sz="2400" b="1" spc="-30" dirty="0" smtClean="0">
                <a:solidFill>
                  <a:srgbClr val="FF0000"/>
                </a:solidFill>
                <a:latin typeface="Calibri"/>
                <a:cs typeface="Calibri"/>
              </a:rPr>
              <a:t> </a:t>
            </a:r>
            <a:r>
              <a:rPr lang="en-US" altLang="zh-CN" sz="2400" b="1" spc="-40" dirty="0" smtClean="0">
                <a:solidFill>
                  <a:srgbClr val="FF0000"/>
                </a:solidFill>
                <a:latin typeface="Calibri"/>
                <a:ea typeface="Calibri"/>
              </a:rPr>
              <a:t>ÖZELLİKLERİ</a:t>
            </a:r>
            <a:r>
              <a:rPr lang="tr-TR" altLang="zh-CN" sz="2400" b="1" spc="-40" dirty="0" smtClean="0">
                <a:solidFill>
                  <a:srgbClr val="FF0000"/>
                </a:solidFill>
                <a:latin typeface="Calibri"/>
                <a:ea typeface="Calibri"/>
              </a:rPr>
              <a:t/>
            </a:r>
            <a:br>
              <a:rPr lang="tr-TR" altLang="zh-CN" sz="2400" b="1" spc="-40" dirty="0" smtClean="0">
                <a:solidFill>
                  <a:srgbClr val="FF0000"/>
                </a:solidFill>
                <a:latin typeface="Calibri"/>
                <a:ea typeface="Calibri"/>
              </a:rPr>
            </a:br>
            <a:r>
              <a:rPr lang="tr-TR" altLang="zh-CN" sz="2400" b="1" spc="-5" dirty="0" smtClean="0">
                <a:solidFill>
                  <a:srgbClr val="FF0000"/>
                </a:solidFill>
                <a:latin typeface="Calibri"/>
                <a:ea typeface="Calibri"/>
              </a:rPr>
              <a:t>   </a:t>
            </a:r>
            <a:br>
              <a:rPr lang="tr-TR" altLang="zh-CN" sz="2400" b="1" spc="-5" dirty="0" smtClean="0">
                <a:solidFill>
                  <a:srgbClr val="FF0000"/>
                </a:solidFill>
                <a:latin typeface="Calibri"/>
                <a:ea typeface="Calibri"/>
              </a:rPr>
            </a:br>
            <a:r>
              <a:rPr lang="tr-TR" altLang="zh-CN" sz="2400" spc="-5" dirty="0" smtClean="0">
                <a:solidFill>
                  <a:srgbClr val="FF0000"/>
                </a:solidFill>
                <a:latin typeface="Calibri"/>
                <a:ea typeface="Calibri"/>
              </a:rPr>
              <a:t>   Çizgili</a:t>
            </a:r>
            <a:br>
              <a:rPr lang="tr-TR" altLang="zh-CN" sz="2400" spc="-5" dirty="0" smtClean="0">
                <a:solidFill>
                  <a:srgbClr val="FF0000"/>
                </a:solidFill>
                <a:latin typeface="Calibri"/>
                <a:ea typeface="Calibri"/>
              </a:rPr>
            </a:br>
            <a:r>
              <a:rPr lang="en-US" altLang="zh-CN" sz="2400" spc="-5" dirty="0">
                <a:solidFill>
                  <a:srgbClr val="FF0000"/>
                </a:solidFill>
                <a:latin typeface="Calibri"/>
                <a:ea typeface="Calibri"/>
              </a:rPr>
              <a:t/>
            </a:r>
            <a:br>
              <a:rPr lang="en-US" altLang="zh-CN" sz="2400" spc="-5" dirty="0">
                <a:solidFill>
                  <a:srgbClr val="FF0000"/>
                </a:solidFill>
                <a:latin typeface="Calibri"/>
                <a:ea typeface="Calibri"/>
              </a:rPr>
            </a:br>
            <a:r>
              <a:rPr lang="en-US" altLang="zh-CN" sz="2400" dirty="0">
                <a:solidFill>
                  <a:srgbClr val="FF0000"/>
                </a:solidFill>
                <a:latin typeface="Arial"/>
                <a:ea typeface="Arial"/>
              </a:rPr>
              <a:t>•</a:t>
            </a:r>
            <a:r>
              <a:rPr lang="en-US" altLang="zh-CN" sz="2400" dirty="0">
                <a:solidFill>
                  <a:srgbClr val="FF0000"/>
                </a:solidFill>
                <a:latin typeface="Arial"/>
                <a:cs typeface="Arial"/>
              </a:rPr>
              <a:t> </a:t>
            </a:r>
            <a:r>
              <a:rPr lang="en-US" altLang="zh-CN" sz="2800" dirty="0" err="1">
                <a:solidFill>
                  <a:srgbClr val="FF0000"/>
                </a:solidFill>
                <a:latin typeface="Calibri"/>
                <a:ea typeface="Calibri"/>
              </a:rPr>
              <a:t>Çalışması</a:t>
            </a:r>
            <a:r>
              <a:rPr lang="en-US" altLang="zh-CN" sz="2800" spc="-34" dirty="0">
                <a:solidFill>
                  <a:srgbClr val="FF0000"/>
                </a:solidFill>
                <a:latin typeface="Calibri"/>
                <a:cs typeface="Calibri"/>
              </a:rPr>
              <a:t> </a:t>
            </a:r>
            <a:r>
              <a:rPr lang="en-US" altLang="zh-CN" sz="2800" dirty="0" err="1" smtClean="0">
                <a:solidFill>
                  <a:srgbClr val="FF0000"/>
                </a:solidFill>
                <a:latin typeface="Calibri"/>
                <a:ea typeface="Calibri"/>
              </a:rPr>
              <a:t>otonom</a:t>
            </a:r>
            <a:r>
              <a:rPr lang="tr-TR" altLang="zh-CN" sz="2800" dirty="0" smtClean="0">
                <a:solidFill>
                  <a:srgbClr val="FF0000"/>
                </a:solidFill>
                <a:latin typeface="Calibri"/>
                <a:ea typeface="Calibri"/>
              </a:rPr>
              <a:t> </a:t>
            </a:r>
            <a:r>
              <a:rPr lang="en-US" altLang="zh-CN" sz="2800" spc="-5" dirty="0" err="1" smtClean="0">
                <a:solidFill>
                  <a:srgbClr val="FF0000"/>
                </a:solidFill>
                <a:latin typeface="Calibri"/>
                <a:ea typeface="Calibri"/>
              </a:rPr>
              <a:t>sinirlerle</a:t>
            </a:r>
            <a:r>
              <a:rPr lang="en-US" altLang="zh-CN" sz="2800" spc="10" dirty="0" smtClean="0">
                <a:solidFill>
                  <a:srgbClr val="FF0000"/>
                </a:solidFill>
                <a:latin typeface="Calibri"/>
                <a:cs typeface="Calibri"/>
              </a:rPr>
              <a:t> </a:t>
            </a:r>
            <a:r>
              <a:rPr lang="en-US" altLang="zh-CN" sz="2800" spc="-10" dirty="0" err="1" smtClean="0">
                <a:solidFill>
                  <a:srgbClr val="FF0000"/>
                </a:solidFill>
                <a:latin typeface="Calibri"/>
                <a:ea typeface="Calibri"/>
              </a:rPr>
              <a:t>düzenlenir</a:t>
            </a:r>
            <a:r>
              <a:rPr lang="tr-TR" altLang="zh-CN" sz="2800" spc="-10" dirty="0" smtClean="0">
                <a:solidFill>
                  <a:srgbClr val="FF0000"/>
                </a:solidFill>
                <a:latin typeface="Calibri"/>
                <a:ea typeface="Calibri"/>
              </a:rPr>
              <a:t/>
            </a:r>
            <a:br>
              <a:rPr lang="tr-TR" altLang="zh-CN" sz="2800" spc="-10" dirty="0" smtClean="0">
                <a:solidFill>
                  <a:srgbClr val="FF0000"/>
                </a:solidFill>
                <a:latin typeface="Calibri"/>
                <a:ea typeface="Calibri"/>
              </a:rPr>
            </a:br>
            <a:r>
              <a:rPr lang="en-US" altLang="zh-CN" sz="2800" spc="-10" dirty="0" smtClean="0">
                <a:solidFill>
                  <a:srgbClr val="FF0000"/>
                </a:solidFill>
                <a:latin typeface="Calibri"/>
                <a:ea typeface="Calibri"/>
              </a:rPr>
              <a:t/>
            </a:r>
            <a:br>
              <a:rPr lang="en-US" altLang="zh-CN" sz="2800" spc="-10" dirty="0" smtClean="0">
                <a:solidFill>
                  <a:srgbClr val="FF0000"/>
                </a:solidFill>
                <a:latin typeface="Calibri"/>
                <a:ea typeface="Calibri"/>
              </a:rPr>
            </a:br>
            <a:r>
              <a:rPr lang="en-US" altLang="zh-CN" sz="2800" dirty="0" smtClean="0">
                <a:solidFill>
                  <a:srgbClr val="FF0000"/>
                </a:solidFill>
                <a:latin typeface="Arial"/>
                <a:ea typeface="Arial"/>
              </a:rPr>
              <a:t>•</a:t>
            </a:r>
            <a:r>
              <a:rPr lang="en-US" altLang="zh-CN" sz="2800" spc="-125" dirty="0" smtClean="0">
                <a:solidFill>
                  <a:srgbClr val="FF0000"/>
                </a:solidFill>
                <a:latin typeface="Arial"/>
                <a:cs typeface="Arial"/>
              </a:rPr>
              <a:t> </a:t>
            </a:r>
            <a:r>
              <a:rPr lang="en-US" altLang="zh-CN" sz="2800" dirty="0" err="1">
                <a:solidFill>
                  <a:srgbClr val="FF0000"/>
                </a:solidFill>
                <a:latin typeface="Calibri"/>
                <a:ea typeface="Calibri"/>
              </a:rPr>
              <a:t>Sarkoplazmik</a:t>
            </a:r>
            <a:r>
              <a:rPr lang="en-US" altLang="zh-CN" sz="2800" spc="-109" dirty="0">
                <a:solidFill>
                  <a:srgbClr val="FF0000"/>
                </a:solidFill>
                <a:latin typeface="Calibri"/>
                <a:cs typeface="Calibri"/>
              </a:rPr>
              <a:t> </a:t>
            </a:r>
            <a:r>
              <a:rPr lang="en-US" altLang="zh-CN" sz="2800" dirty="0" err="1">
                <a:solidFill>
                  <a:srgbClr val="FF0000"/>
                </a:solidFill>
                <a:latin typeface="Calibri"/>
                <a:ea typeface="Calibri"/>
              </a:rPr>
              <a:t>retikulum</a:t>
            </a:r>
            <a:r>
              <a:rPr lang="en-US" altLang="zh-CN" sz="2800" dirty="0">
                <a:solidFill>
                  <a:srgbClr val="FF0000"/>
                </a:solidFill>
                <a:latin typeface="Calibri"/>
                <a:cs typeface="Calibri"/>
              </a:rPr>
              <a:t> </a:t>
            </a:r>
            <a:r>
              <a:rPr lang="en-US" altLang="zh-CN" sz="2800" dirty="0" err="1">
                <a:solidFill>
                  <a:srgbClr val="FF0000"/>
                </a:solidFill>
                <a:latin typeface="Calibri"/>
                <a:ea typeface="Calibri"/>
              </a:rPr>
              <a:t>ve</a:t>
            </a:r>
            <a:r>
              <a:rPr lang="en-US" altLang="zh-CN" sz="2800" dirty="0">
                <a:solidFill>
                  <a:srgbClr val="FF0000"/>
                </a:solidFill>
                <a:latin typeface="Calibri"/>
                <a:cs typeface="Calibri"/>
              </a:rPr>
              <a:t> </a:t>
            </a:r>
            <a:r>
              <a:rPr lang="en-US" altLang="zh-CN" sz="2800" dirty="0">
                <a:solidFill>
                  <a:srgbClr val="FF0000"/>
                </a:solidFill>
                <a:latin typeface="Calibri"/>
                <a:ea typeface="Calibri"/>
              </a:rPr>
              <a:t>T</a:t>
            </a:r>
            <a:r>
              <a:rPr lang="en-US" altLang="zh-CN" sz="2800" dirty="0">
                <a:solidFill>
                  <a:srgbClr val="FF0000"/>
                </a:solidFill>
                <a:latin typeface="Calibri"/>
                <a:cs typeface="Calibri"/>
              </a:rPr>
              <a:t> </a:t>
            </a:r>
            <a:r>
              <a:rPr lang="en-US" altLang="zh-CN" sz="2800" dirty="0" err="1">
                <a:solidFill>
                  <a:srgbClr val="FF0000"/>
                </a:solidFill>
                <a:latin typeface="Calibri"/>
                <a:ea typeface="Calibri"/>
              </a:rPr>
              <a:t>tubul</a:t>
            </a:r>
            <a:r>
              <a:rPr lang="en-US" altLang="zh-CN" sz="2800" dirty="0">
                <a:solidFill>
                  <a:srgbClr val="FF0000"/>
                </a:solidFill>
                <a:latin typeface="Calibri"/>
                <a:cs typeface="Calibri"/>
              </a:rPr>
              <a:t> </a:t>
            </a:r>
            <a:r>
              <a:rPr lang="en-US" altLang="zh-CN" sz="2800" dirty="0" err="1">
                <a:solidFill>
                  <a:srgbClr val="FF0000"/>
                </a:solidFill>
                <a:latin typeface="Calibri"/>
                <a:ea typeface="Calibri"/>
              </a:rPr>
              <a:t>sistemi</a:t>
            </a:r>
            <a:r>
              <a:rPr lang="en-US" altLang="zh-CN" sz="2800" spc="-104" dirty="0">
                <a:solidFill>
                  <a:srgbClr val="FF0000"/>
                </a:solidFill>
                <a:latin typeface="Calibri"/>
                <a:cs typeface="Calibri"/>
              </a:rPr>
              <a:t> </a:t>
            </a:r>
            <a:r>
              <a:rPr lang="en-US" altLang="zh-CN" sz="2800" dirty="0" err="1">
                <a:solidFill>
                  <a:srgbClr val="FF0000"/>
                </a:solidFill>
                <a:latin typeface="Calibri"/>
                <a:ea typeface="Calibri"/>
              </a:rPr>
              <a:t>çok</a:t>
            </a:r>
            <a:r>
              <a:rPr lang="en-US" altLang="zh-CN" sz="2800" dirty="0">
                <a:solidFill>
                  <a:srgbClr val="FF0000"/>
                </a:solidFill>
                <a:latin typeface="Calibri"/>
                <a:cs typeface="Calibri"/>
              </a:rPr>
              <a:t> </a:t>
            </a:r>
            <a:r>
              <a:rPr lang="en-US" altLang="zh-CN" sz="2800" spc="-10" dirty="0" err="1" smtClean="0">
                <a:solidFill>
                  <a:srgbClr val="FF0000"/>
                </a:solidFill>
                <a:latin typeface="Calibri"/>
                <a:ea typeface="Calibri"/>
              </a:rPr>
              <a:t>geliş</a:t>
            </a:r>
            <a:r>
              <a:rPr lang="en-US" altLang="zh-CN" sz="2800" spc="-5" dirty="0" err="1" smtClean="0">
                <a:solidFill>
                  <a:srgbClr val="FF0000"/>
                </a:solidFill>
                <a:latin typeface="Calibri"/>
                <a:ea typeface="Calibri"/>
              </a:rPr>
              <a:t>miş</a:t>
            </a:r>
            <a:r>
              <a:rPr lang="tr-TR" altLang="zh-CN" sz="2800" spc="-5" dirty="0" smtClean="0">
                <a:solidFill>
                  <a:srgbClr val="FF0000"/>
                </a:solidFill>
                <a:latin typeface="Calibri"/>
                <a:ea typeface="Calibri"/>
              </a:rPr>
              <a:t/>
            </a:r>
            <a:br>
              <a:rPr lang="tr-TR" altLang="zh-CN" sz="2800" spc="-5" dirty="0" smtClean="0">
                <a:solidFill>
                  <a:srgbClr val="FF0000"/>
                </a:solidFill>
                <a:latin typeface="Calibri"/>
                <a:ea typeface="Calibri"/>
              </a:rPr>
            </a:br>
            <a:r>
              <a:rPr lang="en-US" altLang="zh-CN" sz="2800" spc="-5" dirty="0">
                <a:solidFill>
                  <a:srgbClr val="FF0000"/>
                </a:solidFill>
                <a:latin typeface="Calibri"/>
                <a:ea typeface="Calibri"/>
              </a:rPr>
              <a:t/>
            </a:r>
            <a:br>
              <a:rPr lang="en-US" altLang="zh-CN" sz="2800" spc="-5" dirty="0">
                <a:solidFill>
                  <a:srgbClr val="FF0000"/>
                </a:solidFill>
                <a:latin typeface="Calibri"/>
                <a:ea typeface="Calibri"/>
              </a:rPr>
            </a:br>
            <a:r>
              <a:rPr lang="en-US" altLang="zh-CN" sz="2800" dirty="0">
                <a:solidFill>
                  <a:srgbClr val="FF0000"/>
                </a:solidFill>
                <a:latin typeface="Arial"/>
                <a:ea typeface="Arial"/>
              </a:rPr>
              <a:t>•</a:t>
            </a:r>
            <a:r>
              <a:rPr lang="en-US" altLang="zh-CN" sz="2800" dirty="0">
                <a:solidFill>
                  <a:srgbClr val="FF0000"/>
                </a:solidFill>
                <a:latin typeface="Arial"/>
                <a:cs typeface="Arial"/>
              </a:rPr>
              <a:t> </a:t>
            </a:r>
            <a:r>
              <a:rPr lang="en-US" altLang="zh-CN" sz="2800" dirty="0" err="1">
                <a:solidFill>
                  <a:srgbClr val="FF0000"/>
                </a:solidFill>
                <a:latin typeface="Calibri"/>
                <a:ea typeface="Calibri"/>
              </a:rPr>
              <a:t>Sinsisyum</a:t>
            </a:r>
            <a:r>
              <a:rPr lang="en-US" altLang="zh-CN" sz="2800" spc="-64" dirty="0">
                <a:solidFill>
                  <a:srgbClr val="FF0000"/>
                </a:solidFill>
                <a:latin typeface="Calibri"/>
                <a:cs typeface="Calibri"/>
              </a:rPr>
              <a:t> </a:t>
            </a:r>
            <a:r>
              <a:rPr lang="en-US" altLang="zh-CN" sz="2800" dirty="0" err="1" smtClean="0">
                <a:solidFill>
                  <a:srgbClr val="FF0000"/>
                </a:solidFill>
                <a:latin typeface="Calibri"/>
                <a:ea typeface="Calibri"/>
              </a:rPr>
              <a:t>oluşturur</a:t>
            </a:r>
            <a:r>
              <a:rPr lang="tr-TR" altLang="zh-CN" sz="2800" dirty="0" smtClean="0">
                <a:solidFill>
                  <a:srgbClr val="FF0000"/>
                </a:solidFill>
                <a:latin typeface="Calibri"/>
                <a:ea typeface="Calibri"/>
              </a:rPr>
              <a:t/>
            </a:r>
            <a:br>
              <a:rPr lang="tr-TR" altLang="zh-CN" sz="2800" dirty="0" smtClean="0">
                <a:solidFill>
                  <a:srgbClr val="FF0000"/>
                </a:solidFill>
                <a:latin typeface="Calibri"/>
                <a:ea typeface="Calibri"/>
              </a:rPr>
            </a:br>
            <a:r>
              <a:rPr lang="en-US" altLang="zh-CN" sz="2800" dirty="0" smtClean="0">
                <a:solidFill>
                  <a:srgbClr val="FF0000"/>
                </a:solidFill>
                <a:latin typeface="Calibri"/>
                <a:cs typeface="Calibri"/>
              </a:rPr>
              <a:t> </a:t>
            </a:r>
            <a:r>
              <a:rPr lang="en-US" altLang="zh-CN" sz="2800" dirty="0">
                <a:solidFill>
                  <a:srgbClr val="FF0000"/>
                </a:solidFill>
                <a:latin typeface="Calibri"/>
                <a:ea typeface="Calibri"/>
              </a:rPr>
              <a:t>(</a:t>
            </a:r>
            <a:r>
              <a:rPr lang="en-US" altLang="zh-CN" sz="2800" dirty="0" err="1">
                <a:solidFill>
                  <a:srgbClr val="FF0000"/>
                </a:solidFill>
                <a:latin typeface="Calibri"/>
                <a:ea typeface="Calibri"/>
              </a:rPr>
              <a:t>uyarıya</a:t>
            </a:r>
            <a:r>
              <a:rPr lang="en-US" altLang="zh-CN" sz="2800" spc="-104" dirty="0">
                <a:solidFill>
                  <a:srgbClr val="FF0000"/>
                </a:solidFill>
                <a:latin typeface="Calibri"/>
                <a:cs typeface="Calibri"/>
              </a:rPr>
              <a:t> </a:t>
            </a:r>
            <a:r>
              <a:rPr lang="en-US" altLang="zh-CN" sz="2800" dirty="0" err="1">
                <a:solidFill>
                  <a:srgbClr val="FF0000"/>
                </a:solidFill>
                <a:latin typeface="Calibri"/>
                <a:ea typeface="Calibri"/>
              </a:rPr>
              <a:t>yanıt</a:t>
            </a:r>
            <a:r>
              <a:rPr lang="en-US" altLang="zh-CN" sz="2800" spc="-104" dirty="0">
                <a:solidFill>
                  <a:srgbClr val="FF0000"/>
                </a:solidFill>
                <a:latin typeface="Calibri"/>
                <a:cs typeface="Calibri"/>
              </a:rPr>
              <a:t> </a:t>
            </a:r>
            <a:r>
              <a:rPr lang="en-US" altLang="zh-CN" sz="2800" dirty="0" err="1">
                <a:solidFill>
                  <a:srgbClr val="FF0000"/>
                </a:solidFill>
                <a:latin typeface="Calibri"/>
                <a:ea typeface="Calibri"/>
              </a:rPr>
              <a:t>olarak</a:t>
            </a:r>
            <a:r>
              <a:rPr lang="en-US" altLang="zh-CN" sz="2800" spc="-114" dirty="0">
                <a:solidFill>
                  <a:srgbClr val="FF0000"/>
                </a:solidFill>
                <a:latin typeface="Calibri"/>
                <a:cs typeface="Calibri"/>
              </a:rPr>
              <a:t> </a:t>
            </a:r>
            <a:r>
              <a:rPr lang="en-US" altLang="zh-CN" sz="2800" dirty="0" err="1">
                <a:solidFill>
                  <a:srgbClr val="FF0000"/>
                </a:solidFill>
                <a:latin typeface="Calibri"/>
                <a:ea typeface="Calibri"/>
              </a:rPr>
              <a:t>kalp</a:t>
            </a:r>
            <a:r>
              <a:rPr lang="en-US" altLang="zh-CN" sz="2800" dirty="0">
                <a:solidFill>
                  <a:srgbClr val="FF0000"/>
                </a:solidFill>
                <a:latin typeface="Calibri"/>
                <a:cs typeface="Calibri"/>
              </a:rPr>
              <a:t> </a:t>
            </a:r>
            <a:r>
              <a:rPr lang="en-US" altLang="zh-CN" sz="2800" dirty="0" err="1">
                <a:solidFill>
                  <a:srgbClr val="FF0000"/>
                </a:solidFill>
                <a:latin typeface="Calibri"/>
                <a:ea typeface="Calibri"/>
              </a:rPr>
              <a:t>kası</a:t>
            </a:r>
            <a:r>
              <a:rPr lang="en-US" altLang="zh-CN" sz="2800" dirty="0">
                <a:solidFill>
                  <a:srgbClr val="FF0000"/>
                </a:solidFill>
                <a:latin typeface="Calibri"/>
                <a:cs typeface="Calibri"/>
              </a:rPr>
              <a:t> </a:t>
            </a:r>
            <a:r>
              <a:rPr lang="en-US" altLang="zh-CN" sz="2800" dirty="0" err="1">
                <a:solidFill>
                  <a:srgbClr val="FF0000"/>
                </a:solidFill>
                <a:latin typeface="Calibri"/>
                <a:ea typeface="Calibri"/>
              </a:rPr>
              <a:t>hücreleri</a:t>
            </a:r>
            <a:r>
              <a:rPr lang="en-US" altLang="zh-CN" sz="2800" dirty="0">
                <a:solidFill>
                  <a:srgbClr val="FF0000"/>
                </a:solidFill>
                <a:latin typeface="Calibri"/>
                <a:cs typeface="Calibri"/>
              </a:rPr>
              <a:t> </a:t>
            </a:r>
            <a:r>
              <a:rPr lang="en-US" altLang="zh-CN" sz="2800" dirty="0" err="1">
                <a:solidFill>
                  <a:srgbClr val="FF0000"/>
                </a:solidFill>
                <a:latin typeface="Calibri"/>
                <a:ea typeface="Calibri"/>
              </a:rPr>
              <a:t>aynı</a:t>
            </a:r>
            <a:r>
              <a:rPr lang="en-US" altLang="zh-CN" sz="2800" spc="-164" dirty="0">
                <a:solidFill>
                  <a:srgbClr val="FF0000"/>
                </a:solidFill>
                <a:latin typeface="Calibri"/>
                <a:cs typeface="Calibri"/>
              </a:rPr>
              <a:t> </a:t>
            </a:r>
            <a:r>
              <a:rPr lang="en-US" altLang="zh-CN" sz="2800" dirty="0" err="1">
                <a:solidFill>
                  <a:srgbClr val="FF0000"/>
                </a:solidFill>
                <a:latin typeface="Calibri"/>
                <a:ea typeface="Calibri"/>
              </a:rPr>
              <a:t>anda</a:t>
            </a:r>
            <a:r>
              <a:rPr lang="en-US" altLang="zh-CN" sz="2800" dirty="0">
                <a:solidFill>
                  <a:srgbClr val="FF0000"/>
                </a:solidFill>
                <a:latin typeface="Calibri"/>
                <a:cs typeface="Calibri"/>
              </a:rPr>
              <a:t> </a:t>
            </a:r>
            <a:r>
              <a:rPr lang="en-US" altLang="zh-CN" sz="2800" spc="-15" dirty="0" err="1" smtClean="0">
                <a:solidFill>
                  <a:srgbClr val="FF0000"/>
                </a:solidFill>
                <a:latin typeface="Calibri"/>
                <a:ea typeface="Calibri"/>
              </a:rPr>
              <a:t>k</a:t>
            </a:r>
            <a:r>
              <a:rPr lang="en-US" altLang="zh-CN" sz="2800" spc="-10" dirty="0" err="1" smtClean="0">
                <a:solidFill>
                  <a:srgbClr val="FF0000"/>
                </a:solidFill>
                <a:latin typeface="Calibri"/>
                <a:ea typeface="Calibri"/>
              </a:rPr>
              <a:t>asılı</a:t>
            </a:r>
            <a:r>
              <a:rPr lang="tr-TR" altLang="zh-CN" sz="2800" spc="-10" dirty="0" smtClean="0">
                <a:solidFill>
                  <a:srgbClr val="C00000"/>
                </a:solidFill>
                <a:latin typeface="Calibri"/>
                <a:ea typeface="Calibri"/>
              </a:rPr>
              <a:t>r)</a:t>
            </a:r>
            <a:endParaRPr lang="en-US" altLang="zh-CN" sz="2800" spc="-10" dirty="0">
              <a:solidFill>
                <a:srgbClr val="000000"/>
              </a:solidFill>
              <a:latin typeface="Calibri"/>
              <a:ea typeface="Calibri"/>
            </a:endParaRP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8" name="Picture 38"/>
          <p:cNvPicPr>
            <a:picLocks noChangeAspect="1"/>
          </p:cNvPicPr>
          <p:nvPr/>
        </p:nvPicPr>
        <p:blipFill>
          <a:blip r:embed="rId2"/>
          <a:stretch>
            <a:fillRect/>
          </a:stretch>
        </p:blipFill>
        <p:spPr>
          <a:xfrm>
            <a:off x="8686800" y="2133600"/>
            <a:ext cx="2743200" cy="3855720"/>
          </a:xfrm>
          <a:prstGeom prst="rect">
            <a:avLst/>
          </a:prstGeom>
        </p:spPr>
      </p:pic>
    </p:spTree>
    <p:extLst>
      <p:ext uri="{BB962C8B-B14F-4D97-AF65-F5344CB8AC3E}">
        <p14:creationId xmlns:p14="http://schemas.microsoft.com/office/powerpoint/2010/main" val="2203877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8" name="Picture 41"/>
          <p:cNvPicPr>
            <a:picLocks noChangeAspect="1"/>
          </p:cNvPicPr>
          <p:nvPr/>
        </p:nvPicPr>
        <p:blipFill>
          <a:blip r:embed="rId2"/>
          <a:stretch>
            <a:fillRect/>
          </a:stretch>
        </p:blipFill>
        <p:spPr>
          <a:xfrm>
            <a:off x="7315199" y="1904999"/>
            <a:ext cx="4495801" cy="4525200"/>
          </a:xfrm>
          <a:prstGeom prst="rect">
            <a:avLst/>
          </a:prstGeom>
        </p:spPr>
      </p:pic>
      <p:sp>
        <p:nvSpPr>
          <p:cNvPr id="2" name="Dikdörtgen 1"/>
          <p:cNvSpPr/>
          <p:nvPr/>
        </p:nvSpPr>
        <p:spPr>
          <a:xfrm>
            <a:off x="1143000" y="2890326"/>
            <a:ext cx="5791200" cy="2554545"/>
          </a:xfrm>
          <a:prstGeom prst="rect">
            <a:avLst/>
          </a:prstGeom>
        </p:spPr>
        <p:txBody>
          <a:bodyPr wrap="square">
            <a:spAutoFit/>
          </a:bodyPr>
          <a:lstStyle/>
          <a:p>
            <a:r>
              <a:rPr lang="tr-TR" altLang="zh-CN" sz="3200" dirty="0" smtClean="0">
                <a:solidFill>
                  <a:srgbClr val="C00000"/>
                </a:solidFill>
                <a:ea typeface="Calibri"/>
              </a:rPr>
              <a:t>  </a:t>
            </a:r>
            <a:r>
              <a:rPr lang="en-US" altLang="zh-CN" sz="3200" dirty="0" err="1" smtClean="0">
                <a:solidFill>
                  <a:srgbClr val="C00000"/>
                </a:solidFill>
                <a:ea typeface="Calibri"/>
              </a:rPr>
              <a:t>Kemik</a:t>
            </a:r>
            <a:r>
              <a:rPr lang="en-US" altLang="zh-CN" sz="3200" dirty="0">
                <a:solidFill>
                  <a:srgbClr val="C00000"/>
                </a:solidFill>
                <a:ea typeface="Calibri"/>
              </a:rPr>
              <a:t>,</a:t>
            </a:r>
            <a:r>
              <a:rPr lang="en-US" altLang="zh-CN" sz="3200" dirty="0">
                <a:solidFill>
                  <a:srgbClr val="C00000"/>
                </a:solidFill>
                <a:cs typeface="Calibri"/>
              </a:rPr>
              <a:t> </a:t>
            </a:r>
            <a:r>
              <a:rPr lang="en-US" altLang="zh-CN" sz="3200" dirty="0">
                <a:solidFill>
                  <a:srgbClr val="C00000"/>
                </a:solidFill>
                <a:ea typeface="Calibri"/>
              </a:rPr>
              <a:t>tendon</a:t>
            </a:r>
            <a:r>
              <a:rPr lang="en-US" altLang="zh-CN" sz="3200" dirty="0">
                <a:solidFill>
                  <a:srgbClr val="C00000"/>
                </a:solidFill>
                <a:cs typeface="Calibri"/>
              </a:rPr>
              <a:t> </a:t>
            </a:r>
            <a:r>
              <a:rPr lang="en-US" altLang="zh-CN" sz="3200" dirty="0" err="1">
                <a:solidFill>
                  <a:srgbClr val="C00000"/>
                </a:solidFill>
                <a:ea typeface="Calibri"/>
              </a:rPr>
              <a:t>bağlantısı</a:t>
            </a:r>
            <a:r>
              <a:rPr lang="en-US" altLang="zh-CN" sz="3200" dirty="0">
                <a:solidFill>
                  <a:srgbClr val="C00000"/>
                </a:solidFill>
                <a:cs typeface="Calibri"/>
              </a:rPr>
              <a:t> </a:t>
            </a:r>
            <a:r>
              <a:rPr lang="en-US" altLang="zh-CN" sz="3200" dirty="0" err="1" smtClean="0">
                <a:solidFill>
                  <a:srgbClr val="C00000"/>
                </a:solidFill>
                <a:ea typeface="Calibri"/>
              </a:rPr>
              <a:t>yok</a:t>
            </a:r>
            <a:endParaRPr lang="tr-TR" altLang="zh-CN" sz="3200" dirty="0" smtClean="0">
              <a:solidFill>
                <a:srgbClr val="C00000"/>
              </a:solidFill>
              <a:ea typeface="Calibri"/>
            </a:endParaRPr>
          </a:p>
          <a:p>
            <a:endParaRPr lang="tr-TR" altLang="zh-CN" sz="3200" dirty="0">
              <a:solidFill>
                <a:srgbClr val="C00000"/>
              </a:solidFill>
            </a:endParaRPr>
          </a:p>
          <a:p>
            <a:r>
              <a:rPr lang="en-US" altLang="zh-CN" sz="3200" spc="-195" dirty="0" smtClean="0">
                <a:solidFill>
                  <a:srgbClr val="C00000"/>
                </a:solidFill>
                <a:cs typeface="Calibri"/>
              </a:rPr>
              <a:t> </a:t>
            </a:r>
            <a:r>
              <a:rPr lang="en-US" altLang="zh-CN" sz="3200" dirty="0" err="1" smtClean="0">
                <a:solidFill>
                  <a:srgbClr val="C00000"/>
                </a:solidFill>
                <a:ea typeface="Calibri"/>
              </a:rPr>
              <a:t>Kapakların</a:t>
            </a:r>
            <a:r>
              <a:rPr lang="en-US" altLang="zh-CN" sz="3200" dirty="0" smtClean="0">
                <a:solidFill>
                  <a:srgbClr val="C00000"/>
                </a:solidFill>
                <a:cs typeface="Calibri"/>
              </a:rPr>
              <a:t> </a:t>
            </a:r>
            <a:r>
              <a:rPr lang="en-US" altLang="zh-CN" sz="3200" dirty="0" err="1" smtClean="0">
                <a:solidFill>
                  <a:srgbClr val="C00000"/>
                </a:solidFill>
                <a:ea typeface="Calibri"/>
              </a:rPr>
              <a:t>etrafındaki</a:t>
            </a:r>
            <a:r>
              <a:rPr lang="en-US" altLang="zh-CN" sz="3200" spc="-89" dirty="0" smtClean="0">
                <a:solidFill>
                  <a:srgbClr val="C00000"/>
                </a:solidFill>
                <a:cs typeface="Calibri"/>
              </a:rPr>
              <a:t> </a:t>
            </a:r>
            <a:r>
              <a:rPr lang="en-US" altLang="zh-CN" sz="3200" dirty="0" err="1" smtClean="0">
                <a:solidFill>
                  <a:srgbClr val="C00000"/>
                </a:solidFill>
                <a:ea typeface="Calibri"/>
              </a:rPr>
              <a:t>fibröz</a:t>
            </a:r>
            <a:r>
              <a:rPr lang="en-US" altLang="zh-CN" sz="3200" spc="-89" dirty="0" smtClean="0">
                <a:solidFill>
                  <a:srgbClr val="C00000"/>
                </a:solidFill>
                <a:cs typeface="Calibri"/>
              </a:rPr>
              <a:t> </a:t>
            </a:r>
            <a:r>
              <a:rPr lang="tr-TR" altLang="zh-CN" sz="3200" spc="-89" dirty="0" smtClean="0">
                <a:solidFill>
                  <a:srgbClr val="C00000"/>
                </a:solidFill>
                <a:cs typeface="Calibri"/>
              </a:rPr>
              <a:t>           </a:t>
            </a:r>
            <a:r>
              <a:rPr lang="tr-TR" altLang="zh-CN" sz="3200" dirty="0" smtClean="0">
                <a:solidFill>
                  <a:srgbClr val="C00000"/>
                </a:solidFill>
                <a:ea typeface="Calibri"/>
              </a:rPr>
              <a:t>                  h</a:t>
            </a:r>
            <a:r>
              <a:rPr lang="en-US" altLang="zh-CN" sz="3200" dirty="0" err="1" smtClean="0">
                <a:solidFill>
                  <a:srgbClr val="C00000"/>
                </a:solidFill>
                <a:ea typeface="Calibri"/>
              </a:rPr>
              <a:t>alkalara</a:t>
            </a:r>
            <a:r>
              <a:rPr lang="en-US" altLang="zh-CN" sz="3200" spc="-89" dirty="0" smtClean="0">
                <a:solidFill>
                  <a:srgbClr val="C00000"/>
                </a:solidFill>
                <a:cs typeface="Calibri"/>
              </a:rPr>
              <a:t> </a:t>
            </a:r>
            <a:r>
              <a:rPr lang="en-US" altLang="zh-CN" sz="3200" dirty="0" err="1" smtClean="0">
                <a:solidFill>
                  <a:srgbClr val="C00000"/>
                </a:solidFill>
                <a:ea typeface="Calibri"/>
              </a:rPr>
              <a:t>tutunur</a:t>
            </a:r>
            <a:endParaRPr lang="tr-TR" altLang="zh-CN" sz="3200" dirty="0" smtClean="0">
              <a:solidFill>
                <a:srgbClr val="C00000"/>
              </a:solidFill>
              <a:ea typeface="Calibri"/>
            </a:endParaRPr>
          </a:p>
          <a:p>
            <a:r>
              <a:rPr lang="en-US" altLang="zh-CN" sz="3200" spc="-94" dirty="0" smtClean="0">
                <a:solidFill>
                  <a:srgbClr val="C00000"/>
                </a:solidFill>
                <a:cs typeface="Calibri"/>
              </a:rPr>
              <a:t> </a:t>
            </a:r>
            <a:r>
              <a:rPr lang="en-US" altLang="zh-CN" sz="3200" dirty="0">
                <a:solidFill>
                  <a:srgbClr val="C00000"/>
                </a:solidFill>
                <a:ea typeface="Calibri"/>
              </a:rPr>
              <a:t>(</a:t>
            </a:r>
            <a:r>
              <a:rPr lang="en-US" altLang="zh-CN" sz="3200" dirty="0" err="1">
                <a:solidFill>
                  <a:srgbClr val="C00000"/>
                </a:solidFill>
                <a:ea typeface="Calibri"/>
              </a:rPr>
              <a:t>anulus</a:t>
            </a:r>
            <a:r>
              <a:rPr lang="en-US" altLang="zh-CN" sz="3200" dirty="0">
                <a:solidFill>
                  <a:srgbClr val="C00000"/>
                </a:solidFill>
                <a:cs typeface="Calibri"/>
              </a:rPr>
              <a:t> </a:t>
            </a:r>
            <a:r>
              <a:rPr lang="en-US" altLang="zh-CN" sz="3200" spc="-15" dirty="0" err="1">
                <a:solidFill>
                  <a:srgbClr val="C00000"/>
                </a:solidFill>
                <a:ea typeface="Calibri"/>
              </a:rPr>
              <a:t>f</a:t>
            </a:r>
            <a:r>
              <a:rPr lang="en-US" altLang="zh-CN" sz="3200" spc="-10" dirty="0" err="1">
                <a:solidFill>
                  <a:srgbClr val="C00000"/>
                </a:solidFill>
                <a:ea typeface="Calibri"/>
              </a:rPr>
              <a:t>ibrosus</a:t>
            </a:r>
            <a:r>
              <a:rPr lang="tr-TR" altLang="zh-CN" sz="3200" spc="-10" dirty="0">
                <a:solidFill>
                  <a:srgbClr val="C00000"/>
                </a:solidFill>
                <a:ea typeface="Calibri"/>
              </a:rPr>
              <a:t>)</a:t>
            </a:r>
            <a:endParaRPr lang="tr-TR" sz="3200" dirty="0">
              <a:solidFill>
                <a:srgbClr val="C00000"/>
              </a:solidFill>
            </a:endParaRPr>
          </a:p>
        </p:txBody>
      </p:sp>
    </p:spTree>
    <p:extLst>
      <p:ext uri="{BB962C8B-B14F-4D97-AF65-F5344CB8AC3E}">
        <p14:creationId xmlns:p14="http://schemas.microsoft.com/office/powerpoint/2010/main" val="237776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066800" y="1971748"/>
            <a:ext cx="10744200" cy="4075475"/>
          </a:xfrm>
          <a:prstGeom prst="rect">
            <a:avLst/>
          </a:prstGeom>
        </p:spPr>
        <p:txBody>
          <a:bodyPr vert="horz" wrap="square" lIns="0" tIns="12700" rIns="0" bIns="0" rtlCol="0">
            <a:spAutoFit/>
          </a:bodyPr>
          <a:lstStyle/>
          <a:p>
            <a:pPr marL="0">
              <a:lnSpc>
                <a:spcPct val="100000"/>
              </a:lnSpc>
            </a:pPr>
            <a:r>
              <a:rPr lang="tr-TR" altLang="zh-CN" sz="3200" b="1" spc="-164" dirty="0" smtClean="0">
                <a:solidFill>
                  <a:srgbClr val="000000"/>
                </a:solidFill>
                <a:latin typeface="Calibri"/>
                <a:ea typeface="Calibri"/>
              </a:rPr>
              <a:t>                               </a:t>
            </a:r>
            <a:r>
              <a:rPr lang="en-US" altLang="zh-CN" sz="3200" b="1" spc="-164" dirty="0" err="1" smtClean="0">
                <a:solidFill>
                  <a:srgbClr val="000000"/>
                </a:solidFill>
                <a:latin typeface="Calibri"/>
                <a:ea typeface="Calibri"/>
              </a:rPr>
              <a:t>K</a:t>
            </a:r>
            <a:r>
              <a:rPr lang="en-US" altLang="zh-CN" sz="3200" b="1" spc="-150" dirty="0" err="1" smtClean="0">
                <a:solidFill>
                  <a:srgbClr val="000000"/>
                </a:solidFill>
                <a:latin typeface="Calibri"/>
                <a:ea typeface="Calibri"/>
              </a:rPr>
              <a:t>a</a:t>
            </a:r>
            <a:r>
              <a:rPr lang="en-US" altLang="zh-CN" sz="3200" b="1" spc="-75" dirty="0" err="1" smtClean="0">
                <a:solidFill>
                  <a:srgbClr val="000000"/>
                </a:solidFill>
                <a:latin typeface="Calibri"/>
                <a:ea typeface="Calibri"/>
              </a:rPr>
              <a:t>l</a:t>
            </a:r>
            <a:r>
              <a:rPr lang="en-US" altLang="zh-CN" sz="3200" b="1" spc="-164" dirty="0" err="1" smtClean="0">
                <a:solidFill>
                  <a:srgbClr val="000000"/>
                </a:solidFill>
                <a:latin typeface="Calibri"/>
                <a:ea typeface="Calibri"/>
              </a:rPr>
              <a:t>p</a:t>
            </a:r>
            <a:r>
              <a:rPr lang="en-US" altLang="zh-CN" sz="3200" b="1" spc="-64" dirty="0" smtClean="0">
                <a:solidFill>
                  <a:srgbClr val="000000"/>
                </a:solidFill>
                <a:latin typeface="Calibri"/>
                <a:cs typeface="Calibri"/>
              </a:rPr>
              <a:t> </a:t>
            </a:r>
            <a:r>
              <a:rPr lang="en-US" altLang="zh-CN" sz="3200" b="1" spc="-144" dirty="0" err="1">
                <a:solidFill>
                  <a:srgbClr val="000000"/>
                </a:solidFill>
                <a:latin typeface="Calibri"/>
                <a:ea typeface="Calibri"/>
              </a:rPr>
              <a:t>k</a:t>
            </a:r>
            <a:r>
              <a:rPr lang="en-US" altLang="zh-CN" sz="3200" b="1" spc="-150" dirty="0" err="1">
                <a:solidFill>
                  <a:srgbClr val="000000"/>
                </a:solidFill>
                <a:latin typeface="Calibri"/>
                <a:ea typeface="Calibri"/>
              </a:rPr>
              <a:t>a</a:t>
            </a:r>
            <a:r>
              <a:rPr lang="en-US" altLang="zh-CN" sz="3200" b="1" spc="-119" dirty="0" err="1">
                <a:solidFill>
                  <a:srgbClr val="000000"/>
                </a:solidFill>
                <a:latin typeface="Calibri"/>
                <a:ea typeface="Calibri"/>
              </a:rPr>
              <a:t>s</a:t>
            </a:r>
            <a:r>
              <a:rPr lang="en-US" altLang="zh-CN" sz="3200" b="1" spc="-75" dirty="0" err="1">
                <a:solidFill>
                  <a:srgbClr val="000000"/>
                </a:solidFill>
                <a:latin typeface="Calibri"/>
                <a:ea typeface="Calibri"/>
              </a:rPr>
              <a:t>ı</a:t>
            </a:r>
            <a:r>
              <a:rPr lang="en-US" altLang="zh-CN" sz="3200" b="1" spc="-160" dirty="0" err="1">
                <a:solidFill>
                  <a:srgbClr val="000000"/>
                </a:solidFill>
                <a:latin typeface="Calibri"/>
                <a:ea typeface="Calibri"/>
              </a:rPr>
              <a:t>n</a:t>
            </a:r>
            <a:r>
              <a:rPr lang="en-US" altLang="zh-CN" sz="3200" b="1" spc="-75" dirty="0" err="1">
                <a:solidFill>
                  <a:srgbClr val="000000"/>
                </a:solidFill>
                <a:latin typeface="Calibri"/>
                <a:ea typeface="Calibri"/>
              </a:rPr>
              <a:t>ı</a:t>
            </a:r>
            <a:r>
              <a:rPr lang="en-US" altLang="zh-CN" sz="3200" b="1" spc="-164" dirty="0" err="1">
                <a:solidFill>
                  <a:srgbClr val="000000"/>
                </a:solidFill>
                <a:latin typeface="Calibri"/>
                <a:ea typeface="Calibri"/>
              </a:rPr>
              <a:t>n</a:t>
            </a:r>
            <a:r>
              <a:rPr lang="en-US" altLang="zh-CN" sz="3200" b="1" spc="-69" dirty="0">
                <a:solidFill>
                  <a:srgbClr val="000000"/>
                </a:solidFill>
                <a:latin typeface="Calibri"/>
                <a:cs typeface="Calibri"/>
              </a:rPr>
              <a:t> </a:t>
            </a:r>
            <a:r>
              <a:rPr lang="en-US" altLang="zh-CN" sz="3200" b="1" spc="-94" dirty="0" err="1">
                <a:solidFill>
                  <a:srgbClr val="000000"/>
                </a:solidFill>
                <a:latin typeface="Calibri"/>
                <a:ea typeface="Calibri"/>
              </a:rPr>
              <a:t>f</a:t>
            </a:r>
            <a:r>
              <a:rPr lang="en-US" altLang="zh-CN" sz="3200" b="1" spc="-75" dirty="0" err="1">
                <a:solidFill>
                  <a:srgbClr val="000000"/>
                </a:solidFill>
                <a:latin typeface="Calibri"/>
                <a:ea typeface="Calibri"/>
              </a:rPr>
              <a:t>i</a:t>
            </a:r>
            <a:r>
              <a:rPr lang="en-US" altLang="zh-CN" sz="3200" b="1" spc="-119" dirty="0" err="1">
                <a:solidFill>
                  <a:srgbClr val="000000"/>
                </a:solidFill>
                <a:latin typeface="Calibri"/>
                <a:ea typeface="Calibri"/>
              </a:rPr>
              <a:t>z</a:t>
            </a:r>
            <a:r>
              <a:rPr lang="en-US" altLang="zh-CN" sz="3200" b="1" spc="-139" dirty="0" err="1">
                <a:solidFill>
                  <a:srgbClr val="000000"/>
                </a:solidFill>
                <a:latin typeface="Calibri"/>
                <a:ea typeface="Calibri"/>
              </a:rPr>
              <a:t>y</a:t>
            </a:r>
            <a:r>
              <a:rPr lang="en-US" altLang="zh-CN" sz="3200" b="1" spc="-164" dirty="0" err="1">
                <a:solidFill>
                  <a:srgbClr val="000000"/>
                </a:solidFill>
                <a:latin typeface="Calibri"/>
                <a:ea typeface="Calibri"/>
              </a:rPr>
              <a:t>o</a:t>
            </a:r>
            <a:r>
              <a:rPr lang="en-US" altLang="zh-CN" sz="3200" b="1" spc="-75" dirty="0" err="1">
                <a:solidFill>
                  <a:srgbClr val="000000"/>
                </a:solidFill>
                <a:latin typeface="Calibri"/>
                <a:ea typeface="Calibri"/>
              </a:rPr>
              <a:t>l</a:t>
            </a:r>
            <a:r>
              <a:rPr lang="en-US" altLang="zh-CN" sz="3200" b="1" spc="-164" dirty="0" err="1">
                <a:solidFill>
                  <a:srgbClr val="000000"/>
                </a:solidFill>
                <a:latin typeface="Calibri"/>
                <a:ea typeface="Calibri"/>
              </a:rPr>
              <a:t>o</a:t>
            </a:r>
            <a:r>
              <a:rPr lang="en-US" altLang="zh-CN" sz="3200" b="1" spc="-75" dirty="0" err="1">
                <a:solidFill>
                  <a:srgbClr val="000000"/>
                </a:solidFill>
                <a:latin typeface="Calibri"/>
                <a:ea typeface="Calibri"/>
              </a:rPr>
              <a:t>ji</a:t>
            </a:r>
            <a:r>
              <a:rPr lang="en-US" altLang="zh-CN" sz="3200" b="1" spc="-145" dirty="0" err="1">
                <a:solidFill>
                  <a:srgbClr val="000000"/>
                </a:solidFill>
                <a:latin typeface="Calibri"/>
                <a:ea typeface="Calibri"/>
              </a:rPr>
              <a:t>k</a:t>
            </a:r>
            <a:r>
              <a:rPr lang="en-US" altLang="zh-CN" sz="3200" b="1" spc="-64" dirty="0">
                <a:solidFill>
                  <a:srgbClr val="000000"/>
                </a:solidFill>
                <a:latin typeface="Calibri"/>
                <a:cs typeface="Calibri"/>
              </a:rPr>
              <a:t> </a:t>
            </a:r>
            <a:r>
              <a:rPr lang="en-US" altLang="zh-CN" sz="3200" b="1" spc="-164" dirty="0" err="1">
                <a:solidFill>
                  <a:srgbClr val="000000"/>
                </a:solidFill>
                <a:latin typeface="Calibri"/>
                <a:ea typeface="Calibri"/>
              </a:rPr>
              <a:t>ö</a:t>
            </a:r>
            <a:r>
              <a:rPr lang="en-US" altLang="zh-CN" sz="3200" b="1" spc="-119" dirty="0" err="1">
                <a:solidFill>
                  <a:srgbClr val="000000"/>
                </a:solidFill>
                <a:latin typeface="Calibri"/>
                <a:ea typeface="Calibri"/>
              </a:rPr>
              <a:t>z</a:t>
            </a:r>
            <a:r>
              <a:rPr lang="en-US" altLang="zh-CN" sz="3200" b="1" spc="-150" dirty="0" err="1">
                <a:solidFill>
                  <a:srgbClr val="000000"/>
                </a:solidFill>
                <a:latin typeface="Calibri"/>
                <a:ea typeface="Calibri"/>
              </a:rPr>
              <a:t>e</a:t>
            </a:r>
            <a:r>
              <a:rPr lang="en-US" altLang="zh-CN" sz="3200" b="1" spc="-75" dirty="0" err="1">
                <a:solidFill>
                  <a:srgbClr val="000000"/>
                </a:solidFill>
                <a:latin typeface="Calibri"/>
                <a:ea typeface="Calibri"/>
              </a:rPr>
              <a:t>lli</a:t>
            </a:r>
            <a:r>
              <a:rPr lang="en-US" altLang="zh-CN" sz="3200" b="1" spc="-145" dirty="0" err="1">
                <a:solidFill>
                  <a:srgbClr val="000000"/>
                </a:solidFill>
                <a:latin typeface="Calibri"/>
                <a:ea typeface="Calibri"/>
              </a:rPr>
              <a:t>k</a:t>
            </a:r>
            <a:r>
              <a:rPr lang="en-US" altLang="zh-CN" sz="3200" b="1" spc="-75" dirty="0" err="1">
                <a:solidFill>
                  <a:srgbClr val="000000"/>
                </a:solidFill>
                <a:latin typeface="Calibri"/>
                <a:ea typeface="Calibri"/>
              </a:rPr>
              <a:t>l</a:t>
            </a:r>
            <a:r>
              <a:rPr lang="en-US" altLang="zh-CN" sz="3200" b="1" spc="-150" dirty="0" err="1">
                <a:solidFill>
                  <a:srgbClr val="000000"/>
                </a:solidFill>
                <a:latin typeface="Calibri"/>
                <a:ea typeface="Calibri"/>
              </a:rPr>
              <a:t>e</a:t>
            </a:r>
            <a:r>
              <a:rPr lang="en-US" altLang="zh-CN" sz="3200" b="1" spc="-110" dirty="0" err="1">
                <a:solidFill>
                  <a:srgbClr val="000000"/>
                </a:solidFill>
                <a:latin typeface="Calibri"/>
                <a:ea typeface="Calibri"/>
              </a:rPr>
              <a:t>r</a:t>
            </a:r>
            <a:r>
              <a:rPr lang="en-US" altLang="zh-CN" sz="3200" b="1" spc="-75" dirty="0" err="1">
                <a:solidFill>
                  <a:srgbClr val="000000"/>
                </a:solidFill>
                <a:latin typeface="Calibri"/>
                <a:ea typeface="Calibri"/>
              </a:rPr>
              <a:t>i</a:t>
            </a:r>
            <a:r>
              <a:rPr lang="en-US" altLang="zh-CN" sz="3200" b="1" spc="-85" dirty="0" smtClean="0">
                <a:solidFill>
                  <a:srgbClr val="000000"/>
                </a:solidFill>
                <a:latin typeface="Calibri"/>
                <a:ea typeface="Calibri"/>
              </a:rPr>
              <a:t>:</a:t>
            </a:r>
            <a:r>
              <a:rPr lang="tr-TR" altLang="zh-CN" sz="3200" b="1" spc="-85" dirty="0" smtClean="0">
                <a:solidFill>
                  <a:srgbClr val="000000"/>
                </a:solidFill>
                <a:latin typeface="Calibri"/>
                <a:ea typeface="Calibri"/>
              </a:rPr>
              <a:t/>
            </a:r>
            <a:br>
              <a:rPr lang="tr-TR" altLang="zh-CN" sz="3200" b="1" spc="-85" dirty="0" smtClean="0">
                <a:solidFill>
                  <a:srgbClr val="000000"/>
                </a:solidFill>
                <a:latin typeface="Calibri"/>
                <a:ea typeface="Calibri"/>
              </a:rPr>
            </a:br>
            <a:r>
              <a:rPr lang="en-US" altLang="zh-CN" sz="3200" b="1" spc="-75" dirty="0" smtClean="0">
                <a:solidFill>
                  <a:srgbClr val="000000"/>
                </a:solidFill>
                <a:latin typeface="Calibri"/>
                <a:cs typeface="Calibri"/>
              </a:rPr>
              <a:t> </a:t>
            </a:r>
            <a:r>
              <a:rPr lang="tr-TR" altLang="zh-CN" sz="3200" b="1" spc="-75" dirty="0" smtClean="0">
                <a:solidFill>
                  <a:srgbClr val="000000"/>
                </a:solidFill>
                <a:latin typeface="Calibri"/>
                <a:cs typeface="Calibri"/>
              </a:rPr>
              <a:t>                      </a:t>
            </a:r>
            <a:r>
              <a:rPr lang="en-US" altLang="zh-CN" sz="2400" b="1" spc="-195" dirty="0" smtClean="0">
                <a:solidFill>
                  <a:srgbClr val="C00000"/>
                </a:solidFill>
                <a:latin typeface="Calibri"/>
                <a:ea typeface="Calibri"/>
              </a:rPr>
              <a:t>U</a:t>
            </a:r>
            <a:r>
              <a:rPr lang="en-US" altLang="zh-CN" sz="2400" b="1" spc="-159" dirty="0" smtClean="0">
                <a:solidFill>
                  <a:srgbClr val="C00000"/>
                </a:solidFill>
                <a:latin typeface="Calibri"/>
                <a:ea typeface="Calibri"/>
              </a:rPr>
              <a:t>Y</a:t>
            </a:r>
            <a:r>
              <a:rPr lang="en-US" altLang="zh-CN" sz="2400" b="1" spc="-179" dirty="0" smtClean="0">
                <a:solidFill>
                  <a:srgbClr val="C00000"/>
                </a:solidFill>
                <a:latin typeface="Calibri"/>
                <a:ea typeface="Calibri"/>
              </a:rPr>
              <a:t>A</a:t>
            </a:r>
            <a:r>
              <a:rPr lang="en-US" altLang="zh-CN" sz="2400" b="1" spc="-175" dirty="0" smtClean="0">
                <a:solidFill>
                  <a:srgbClr val="C00000"/>
                </a:solidFill>
                <a:latin typeface="Calibri"/>
                <a:ea typeface="Calibri"/>
              </a:rPr>
              <a:t>R</a:t>
            </a:r>
            <a:r>
              <a:rPr lang="en-US" altLang="zh-CN" sz="2400" b="1" spc="-80" dirty="0" smtClean="0">
                <a:solidFill>
                  <a:srgbClr val="C00000"/>
                </a:solidFill>
                <a:latin typeface="Calibri"/>
                <a:ea typeface="Calibri"/>
              </a:rPr>
              <a:t>I</a:t>
            </a:r>
            <a:r>
              <a:rPr lang="en-US" altLang="zh-CN" sz="2400" b="1" spc="-125" dirty="0" smtClean="0">
                <a:solidFill>
                  <a:srgbClr val="C00000"/>
                </a:solidFill>
                <a:latin typeface="Calibri"/>
                <a:ea typeface="Calibri"/>
              </a:rPr>
              <a:t>L</a:t>
            </a:r>
            <a:r>
              <a:rPr lang="en-US" altLang="zh-CN" sz="2400" b="1" spc="-185" dirty="0" smtClean="0">
                <a:solidFill>
                  <a:srgbClr val="C00000"/>
                </a:solidFill>
                <a:latin typeface="Calibri"/>
                <a:ea typeface="Calibri"/>
              </a:rPr>
              <a:t>A</a:t>
            </a:r>
            <a:r>
              <a:rPr lang="en-US" altLang="zh-CN" sz="2400" b="1" spc="-170" dirty="0" smtClean="0">
                <a:solidFill>
                  <a:srgbClr val="C00000"/>
                </a:solidFill>
                <a:latin typeface="Calibri"/>
                <a:ea typeface="Calibri"/>
              </a:rPr>
              <a:t>B</a:t>
            </a:r>
            <a:r>
              <a:rPr lang="en-US" altLang="zh-CN" sz="2400" b="1" spc="-80" dirty="0" smtClean="0">
                <a:solidFill>
                  <a:srgbClr val="C00000"/>
                </a:solidFill>
                <a:latin typeface="Calibri"/>
                <a:ea typeface="Calibri"/>
              </a:rPr>
              <a:t>İ</a:t>
            </a:r>
            <a:r>
              <a:rPr lang="en-US" altLang="zh-CN" sz="2400" b="1" spc="-129" dirty="0" smtClean="0">
                <a:solidFill>
                  <a:srgbClr val="C00000"/>
                </a:solidFill>
                <a:latin typeface="Calibri"/>
                <a:ea typeface="Calibri"/>
              </a:rPr>
              <a:t>L</a:t>
            </a:r>
            <a:r>
              <a:rPr lang="en-US" altLang="zh-CN" sz="2400" b="1" spc="-264" dirty="0" smtClean="0">
                <a:solidFill>
                  <a:srgbClr val="C00000"/>
                </a:solidFill>
                <a:latin typeface="Calibri"/>
                <a:ea typeface="Calibri"/>
              </a:rPr>
              <a:t>M</a:t>
            </a:r>
            <a:r>
              <a:rPr lang="en-US" altLang="zh-CN" sz="2400" b="1" spc="-150" dirty="0" smtClean="0">
                <a:solidFill>
                  <a:srgbClr val="C00000"/>
                </a:solidFill>
                <a:latin typeface="Calibri"/>
                <a:ea typeface="Calibri"/>
              </a:rPr>
              <a:t>E</a:t>
            </a:r>
            <a:r>
              <a:rPr lang="en-US" altLang="zh-CN" sz="3200" b="1" spc="-150" dirty="0">
                <a:solidFill>
                  <a:srgbClr val="000000"/>
                </a:solidFill>
                <a:latin typeface="Calibri"/>
                <a:ea typeface="Calibri"/>
              </a:rPr>
              <a:t/>
            </a:r>
            <a:br>
              <a:rPr lang="en-US" altLang="zh-CN" sz="3200" b="1" spc="-150" dirty="0">
                <a:solidFill>
                  <a:srgbClr val="000000"/>
                </a:solidFill>
                <a:latin typeface="Calibri"/>
                <a:ea typeface="Calibri"/>
              </a:rPr>
            </a:br>
            <a:r>
              <a:rPr lang="tr-TR" altLang="zh-CN" sz="3200" b="1" spc="-150" dirty="0" smtClean="0">
                <a:solidFill>
                  <a:srgbClr val="000000"/>
                </a:solidFill>
                <a:latin typeface="Calibri"/>
                <a:ea typeface="Calibri"/>
              </a:rPr>
              <a:t>  </a:t>
            </a:r>
            <a:r>
              <a:rPr lang="en-US" altLang="zh-CN" sz="2800" b="1" dirty="0" err="1" smtClean="0">
                <a:solidFill>
                  <a:srgbClr val="000000"/>
                </a:solidFill>
                <a:latin typeface="Calibri"/>
                <a:ea typeface="Calibri"/>
              </a:rPr>
              <a:t>Sadece</a:t>
            </a:r>
            <a:r>
              <a:rPr lang="en-US" altLang="zh-CN" sz="2800" b="1" dirty="0" smtClean="0">
                <a:solidFill>
                  <a:srgbClr val="000000"/>
                </a:solidFill>
                <a:latin typeface="Calibri"/>
                <a:cs typeface="Calibri"/>
              </a:rPr>
              <a:t> </a:t>
            </a:r>
            <a:r>
              <a:rPr lang="en-US" altLang="zh-CN" sz="2800" b="1" dirty="0" err="1">
                <a:solidFill>
                  <a:srgbClr val="000000"/>
                </a:solidFill>
                <a:latin typeface="Calibri"/>
                <a:ea typeface="Calibri"/>
              </a:rPr>
              <a:t>kendiliğinden</a:t>
            </a:r>
            <a:r>
              <a:rPr lang="en-US" altLang="zh-CN" sz="2800" b="1" dirty="0">
                <a:solidFill>
                  <a:srgbClr val="000000"/>
                </a:solidFill>
                <a:latin typeface="Calibri"/>
                <a:cs typeface="Calibri"/>
              </a:rPr>
              <a:t> </a:t>
            </a:r>
            <a:r>
              <a:rPr lang="en-US" altLang="zh-CN" sz="2800" b="1" dirty="0" err="1">
                <a:solidFill>
                  <a:srgbClr val="000000"/>
                </a:solidFill>
                <a:latin typeface="Calibri"/>
                <a:ea typeface="Calibri"/>
              </a:rPr>
              <a:t>oluşan</a:t>
            </a:r>
            <a:r>
              <a:rPr lang="en-US" altLang="zh-CN" sz="2800" b="1" dirty="0">
                <a:solidFill>
                  <a:srgbClr val="000000"/>
                </a:solidFill>
                <a:latin typeface="Calibri"/>
                <a:cs typeface="Calibri"/>
              </a:rPr>
              <a:t> </a:t>
            </a:r>
            <a:r>
              <a:rPr lang="en-US" altLang="zh-CN" sz="2800" b="1" dirty="0" err="1">
                <a:solidFill>
                  <a:srgbClr val="000000"/>
                </a:solidFill>
                <a:latin typeface="Calibri"/>
                <a:ea typeface="Calibri"/>
              </a:rPr>
              <a:t>uyarılara</a:t>
            </a:r>
            <a:r>
              <a:rPr lang="en-US" altLang="zh-CN" sz="2800" b="1" dirty="0">
                <a:solidFill>
                  <a:srgbClr val="000000"/>
                </a:solidFill>
                <a:latin typeface="Calibri"/>
                <a:cs typeface="Calibri"/>
              </a:rPr>
              <a:t> </a:t>
            </a:r>
            <a:r>
              <a:rPr lang="en-US" altLang="zh-CN" sz="2800" b="1" dirty="0" err="1" smtClean="0">
                <a:solidFill>
                  <a:srgbClr val="000000"/>
                </a:solidFill>
                <a:latin typeface="Calibri"/>
                <a:ea typeface="Calibri"/>
              </a:rPr>
              <a:t>değil</a:t>
            </a:r>
            <a:r>
              <a:rPr lang="tr-TR" altLang="zh-CN" sz="2800" b="1" dirty="0" smtClean="0">
                <a:solidFill>
                  <a:srgbClr val="000000"/>
                </a:solidFill>
                <a:latin typeface="Calibri"/>
                <a:ea typeface="Calibri"/>
              </a:rPr>
              <a:t/>
            </a:r>
            <a:br>
              <a:rPr lang="tr-TR" altLang="zh-CN" sz="2800" b="1" dirty="0" smtClean="0">
                <a:solidFill>
                  <a:srgbClr val="000000"/>
                </a:solidFill>
                <a:latin typeface="Calibri"/>
                <a:ea typeface="Calibri"/>
              </a:rPr>
            </a:br>
            <a:r>
              <a:rPr lang="tr-TR" altLang="zh-CN" sz="2800" b="1" dirty="0" smtClean="0">
                <a:solidFill>
                  <a:srgbClr val="000000"/>
                </a:solidFill>
                <a:latin typeface="Calibri"/>
                <a:cs typeface="Calibri"/>
              </a:rPr>
              <a:t/>
            </a:r>
            <a:br>
              <a:rPr lang="tr-TR" altLang="zh-CN" sz="2800" b="1" dirty="0" smtClean="0">
                <a:solidFill>
                  <a:srgbClr val="000000"/>
                </a:solidFill>
                <a:latin typeface="Calibri"/>
                <a:cs typeface="Calibri"/>
              </a:rPr>
            </a:br>
            <a:r>
              <a:rPr lang="tr-TR" altLang="zh-CN" sz="2800" b="1" dirty="0" smtClean="0">
                <a:solidFill>
                  <a:srgbClr val="000000"/>
                </a:solidFill>
                <a:latin typeface="Calibri"/>
                <a:cs typeface="Calibri"/>
              </a:rPr>
              <a:t>  </a:t>
            </a:r>
            <a:r>
              <a:rPr lang="en-US" altLang="zh-CN" sz="2800" b="1" dirty="0" err="1" smtClean="0">
                <a:solidFill>
                  <a:srgbClr val="000000"/>
                </a:solidFill>
                <a:latin typeface="Calibri"/>
                <a:ea typeface="Calibri"/>
              </a:rPr>
              <a:t>elektriksel</a:t>
            </a:r>
            <a:r>
              <a:rPr lang="en-US" altLang="zh-CN" sz="2800" b="1" dirty="0" smtClean="0">
                <a:solidFill>
                  <a:srgbClr val="000000"/>
                </a:solidFill>
                <a:latin typeface="Calibri"/>
                <a:ea typeface="Calibri"/>
              </a:rPr>
              <a:t>,</a:t>
            </a:r>
            <a:r>
              <a:rPr lang="tr-TR" altLang="zh-CN" sz="2800" b="1" dirty="0">
                <a:solidFill>
                  <a:srgbClr val="000000"/>
                </a:solidFill>
                <a:latin typeface="Calibri"/>
                <a:ea typeface="Calibri"/>
              </a:rPr>
              <a:t> </a:t>
            </a:r>
            <a:r>
              <a:rPr lang="en-US" altLang="zh-CN" sz="2800" b="1" dirty="0" err="1" smtClean="0">
                <a:solidFill>
                  <a:srgbClr val="000000"/>
                </a:solidFill>
                <a:latin typeface="Calibri"/>
                <a:ea typeface="Calibri"/>
              </a:rPr>
              <a:t>kimyasal</a:t>
            </a:r>
            <a:r>
              <a:rPr lang="en-US" altLang="zh-CN" sz="2800" b="1" spc="-145" dirty="0" smtClean="0">
                <a:solidFill>
                  <a:srgbClr val="000000"/>
                </a:solidFill>
                <a:latin typeface="Calibri"/>
                <a:cs typeface="Calibri"/>
              </a:rPr>
              <a:t> </a:t>
            </a:r>
            <a:r>
              <a:rPr lang="en-US" altLang="zh-CN" sz="2800" b="1" dirty="0" err="1" smtClean="0">
                <a:solidFill>
                  <a:srgbClr val="000000"/>
                </a:solidFill>
                <a:latin typeface="Calibri"/>
                <a:ea typeface="Calibri"/>
              </a:rPr>
              <a:t>ve</a:t>
            </a:r>
            <a:r>
              <a:rPr lang="tr-TR" altLang="zh-CN" sz="2800" b="1" dirty="0">
                <a:solidFill>
                  <a:srgbClr val="000000"/>
                </a:solidFill>
                <a:latin typeface="Calibri"/>
                <a:ea typeface="Calibri"/>
              </a:rPr>
              <a:t> </a:t>
            </a:r>
            <a:r>
              <a:rPr lang="tr-TR" altLang="zh-CN" sz="2800" b="1" dirty="0" smtClean="0">
                <a:solidFill>
                  <a:srgbClr val="000000"/>
                </a:solidFill>
                <a:latin typeface="Calibri"/>
                <a:ea typeface="Calibri"/>
              </a:rPr>
              <a:t> </a:t>
            </a:r>
            <a:r>
              <a:rPr lang="en-US" altLang="zh-CN" sz="2800" b="1" dirty="0" err="1" smtClean="0">
                <a:solidFill>
                  <a:srgbClr val="000000"/>
                </a:solidFill>
                <a:latin typeface="Calibri"/>
                <a:ea typeface="Calibri"/>
              </a:rPr>
              <a:t>mekanik</a:t>
            </a:r>
            <a:r>
              <a:rPr lang="en-US" altLang="zh-CN" sz="2800" b="1" dirty="0" smtClean="0">
                <a:solidFill>
                  <a:srgbClr val="000000"/>
                </a:solidFill>
                <a:latin typeface="Calibri"/>
                <a:cs typeface="Calibri"/>
              </a:rPr>
              <a:t> </a:t>
            </a:r>
            <a:r>
              <a:rPr lang="en-US" altLang="zh-CN" sz="2800" b="1" dirty="0" err="1" smtClean="0">
                <a:solidFill>
                  <a:srgbClr val="000000"/>
                </a:solidFill>
                <a:latin typeface="Calibri"/>
                <a:ea typeface="Calibri"/>
              </a:rPr>
              <a:t>uyarılara</a:t>
            </a:r>
            <a:r>
              <a:rPr lang="tr-TR" altLang="zh-CN" sz="2800" b="1" dirty="0" smtClean="0">
                <a:solidFill>
                  <a:srgbClr val="000000"/>
                </a:solidFill>
                <a:latin typeface="Calibri"/>
                <a:ea typeface="Calibri"/>
              </a:rPr>
              <a:t>     </a:t>
            </a:r>
            <a:r>
              <a:rPr lang="en-US" altLang="zh-CN" sz="2800" b="1" dirty="0" smtClean="0">
                <a:solidFill>
                  <a:srgbClr val="000000"/>
                </a:solidFill>
                <a:latin typeface="Calibri"/>
                <a:cs typeface="Calibri"/>
              </a:rPr>
              <a:t> </a:t>
            </a:r>
            <a:r>
              <a:rPr lang="en-US" altLang="zh-CN" sz="2800" b="1" dirty="0" smtClean="0">
                <a:solidFill>
                  <a:srgbClr val="000000"/>
                </a:solidFill>
                <a:latin typeface="Calibri"/>
                <a:ea typeface="Calibri"/>
              </a:rPr>
              <a:t>da</a:t>
            </a:r>
            <a:r>
              <a:rPr lang="en-US" altLang="zh-CN" sz="2800" b="1" dirty="0" smtClean="0">
                <a:solidFill>
                  <a:srgbClr val="000000"/>
                </a:solidFill>
                <a:latin typeface="Calibri"/>
                <a:cs typeface="Calibri"/>
              </a:rPr>
              <a:t> </a:t>
            </a:r>
            <a:r>
              <a:rPr lang="en-US" altLang="zh-CN" sz="2800" b="1" dirty="0" err="1" smtClean="0">
                <a:solidFill>
                  <a:srgbClr val="000000"/>
                </a:solidFill>
                <a:latin typeface="Calibri"/>
                <a:ea typeface="Calibri"/>
              </a:rPr>
              <a:t>yanıt</a:t>
            </a:r>
            <a:r>
              <a:rPr lang="en-US" altLang="zh-CN" sz="2800" b="1" spc="-150" dirty="0" smtClean="0">
                <a:solidFill>
                  <a:srgbClr val="000000"/>
                </a:solidFill>
                <a:latin typeface="Calibri"/>
                <a:cs typeface="Calibri"/>
              </a:rPr>
              <a:t> </a:t>
            </a:r>
            <a:r>
              <a:rPr lang="en-US" altLang="zh-CN" sz="2800" b="1" dirty="0" err="1" smtClean="0">
                <a:solidFill>
                  <a:srgbClr val="000000"/>
                </a:solidFill>
                <a:latin typeface="Calibri"/>
                <a:ea typeface="Calibri"/>
              </a:rPr>
              <a:t>verir</a:t>
            </a:r>
            <a:r>
              <a:rPr lang="en-US" altLang="zh-CN" sz="2800" b="1" dirty="0" smtClean="0">
                <a:solidFill>
                  <a:srgbClr val="000000"/>
                </a:solidFill>
                <a:latin typeface="Calibri"/>
                <a:ea typeface="Calibri"/>
              </a:rPr>
              <a:t/>
            </a:r>
            <a:br>
              <a:rPr lang="en-US" altLang="zh-CN" sz="2800" b="1" dirty="0" smtClean="0">
                <a:solidFill>
                  <a:srgbClr val="000000"/>
                </a:solidFill>
                <a:latin typeface="Calibri"/>
                <a:ea typeface="Calibri"/>
              </a:rPr>
            </a:br>
            <a:r>
              <a:rPr lang="en-US" sz="2800" dirty="0"/>
              <a:t/>
            </a:r>
            <a:br>
              <a:rPr lang="en-US" sz="2800" dirty="0"/>
            </a:br>
            <a:r>
              <a:rPr lang="en-US" sz="2800" dirty="0"/>
              <a:t/>
            </a:r>
            <a:br>
              <a:rPr lang="en-US" sz="2800" dirty="0"/>
            </a:br>
            <a:r>
              <a:rPr lang="en-US" altLang="zh-CN" sz="2800" dirty="0">
                <a:solidFill>
                  <a:srgbClr val="000000"/>
                </a:solidFill>
                <a:latin typeface="Arial"/>
                <a:ea typeface="Arial"/>
              </a:rPr>
              <a:t>•</a:t>
            </a:r>
            <a:r>
              <a:rPr lang="en-US" altLang="zh-CN" sz="2800" dirty="0">
                <a:solidFill>
                  <a:srgbClr val="000000"/>
                </a:solidFill>
                <a:latin typeface="Arial"/>
                <a:cs typeface="Arial"/>
              </a:rPr>
              <a:t> </a:t>
            </a:r>
            <a:r>
              <a:rPr lang="en-US" altLang="zh-CN" sz="2800" b="1" dirty="0" err="1">
                <a:solidFill>
                  <a:srgbClr val="000000"/>
                </a:solidFill>
                <a:latin typeface="Calibri"/>
                <a:ea typeface="Calibri"/>
              </a:rPr>
              <a:t>Normalde</a:t>
            </a:r>
            <a:r>
              <a:rPr lang="en-US" altLang="zh-CN" sz="2800" b="1" dirty="0">
                <a:solidFill>
                  <a:srgbClr val="000000"/>
                </a:solidFill>
                <a:latin typeface="Calibri"/>
                <a:cs typeface="Calibri"/>
              </a:rPr>
              <a:t> </a:t>
            </a:r>
            <a:r>
              <a:rPr lang="en-US" altLang="zh-CN" sz="2800" b="1" dirty="0" err="1">
                <a:solidFill>
                  <a:srgbClr val="000000"/>
                </a:solidFill>
                <a:latin typeface="Calibri"/>
                <a:ea typeface="Calibri"/>
              </a:rPr>
              <a:t>kalp</a:t>
            </a:r>
            <a:r>
              <a:rPr lang="en-US" altLang="zh-CN" sz="2800" b="1" dirty="0">
                <a:solidFill>
                  <a:srgbClr val="000000"/>
                </a:solidFill>
                <a:latin typeface="Calibri"/>
                <a:cs typeface="Calibri"/>
              </a:rPr>
              <a:t> </a:t>
            </a:r>
            <a:r>
              <a:rPr lang="en-US" altLang="zh-CN" sz="2800" b="1" dirty="0" err="1">
                <a:solidFill>
                  <a:srgbClr val="000000"/>
                </a:solidFill>
                <a:latin typeface="Calibri"/>
                <a:ea typeface="Calibri"/>
              </a:rPr>
              <a:t>kası</a:t>
            </a:r>
            <a:r>
              <a:rPr lang="en-US" altLang="zh-CN" sz="2800" b="1" dirty="0">
                <a:solidFill>
                  <a:srgbClr val="000000"/>
                </a:solidFill>
                <a:latin typeface="Calibri"/>
                <a:cs typeface="Calibri"/>
              </a:rPr>
              <a:t> </a:t>
            </a:r>
            <a:r>
              <a:rPr lang="en-US" altLang="zh-CN" sz="2800" b="1" dirty="0" err="1">
                <a:solidFill>
                  <a:srgbClr val="000000"/>
                </a:solidFill>
                <a:latin typeface="Calibri"/>
                <a:ea typeface="Calibri"/>
              </a:rPr>
              <a:t>istirahat</a:t>
            </a:r>
            <a:r>
              <a:rPr lang="en-US" altLang="zh-CN" sz="2800" b="1" dirty="0">
                <a:solidFill>
                  <a:srgbClr val="000000"/>
                </a:solidFill>
                <a:latin typeface="Calibri"/>
                <a:cs typeface="Calibri"/>
              </a:rPr>
              <a:t> </a:t>
            </a:r>
            <a:r>
              <a:rPr lang="en-US" altLang="zh-CN" sz="2800" b="1" dirty="0" err="1">
                <a:solidFill>
                  <a:srgbClr val="000000"/>
                </a:solidFill>
                <a:latin typeface="Calibri"/>
                <a:ea typeface="Calibri"/>
              </a:rPr>
              <a:t>membran</a:t>
            </a:r>
            <a:r>
              <a:rPr lang="en-US" altLang="zh-CN" sz="2800" b="1" dirty="0">
                <a:solidFill>
                  <a:srgbClr val="000000"/>
                </a:solidFill>
                <a:latin typeface="Calibri"/>
                <a:cs typeface="Calibri"/>
              </a:rPr>
              <a:t> </a:t>
            </a:r>
            <a:r>
              <a:rPr lang="en-US" altLang="zh-CN" sz="2800" b="1" dirty="0" err="1">
                <a:solidFill>
                  <a:srgbClr val="000000"/>
                </a:solidFill>
                <a:latin typeface="Calibri"/>
                <a:ea typeface="Calibri"/>
              </a:rPr>
              <a:t>potansiyeli</a:t>
            </a:r>
            <a:r>
              <a:rPr lang="en-US" altLang="zh-CN" sz="2800" b="1" dirty="0">
                <a:solidFill>
                  <a:srgbClr val="000000"/>
                </a:solidFill>
                <a:latin typeface="Calibri"/>
                <a:cs typeface="Calibri"/>
              </a:rPr>
              <a:t> </a:t>
            </a:r>
            <a:r>
              <a:rPr lang="en-US" altLang="zh-CN" sz="2800" b="1" dirty="0">
                <a:solidFill>
                  <a:srgbClr val="000000"/>
                </a:solidFill>
                <a:latin typeface="Calibri"/>
                <a:ea typeface="Calibri"/>
              </a:rPr>
              <a:t>-90</a:t>
            </a:r>
            <a:r>
              <a:rPr lang="en-US" altLang="zh-CN" sz="2800" b="1" spc="-179" dirty="0">
                <a:solidFill>
                  <a:srgbClr val="000000"/>
                </a:solidFill>
                <a:latin typeface="Calibri"/>
                <a:cs typeface="Calibri"/>
              </a:rPr>
              <a:t> </a:t>
            </a:r>
            <a:r>
              <a:rPr lang="en-US" altLang="zh-CN" sz="2800" b="1" dirty="0">
                <a:solidFill>
                  <a:srgbClr val="000000"/>
                </a:solidFill>
                <a:latin typeface="Calibri"/>
                <a:ea typeface="Calibri"/>
              </a:rPr>
              <a:t>mV</a:t>
            </a:r>
            <a:br>
              <a:rPr lang="en-US" altLang="zh-CN" sz="2800" b="1" dirty="0">
                <a:solidFill>
                  <a:srgbClr val="000000"/>
                </a:solidFill>
                <a:latin typeface="Calibri"/>
                <a:ea typeface="Calibri"/>
              </a:rPr>
            </a:br>
            <a:endParaRPr lang="en-US" sz="2800"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Tree>
    <p:extLst>
      <p:ext uri="{BB962C8B-B14F-4D97-AF65-F5344CB8AC3E}">
        <p14:creationId xmlns:p14="http://schemas.microsoft.com/office/powerpoint/2010/main" val="2720435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7170" name="Picture 2" descr="C:\Users\nur\Desktop\images[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590800"/>
            <a:ext cx="6389522"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565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1268" name="Picture 4" descr="C:\Users\nur\Desktop\imagesDXBP3K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01" y="2037934"/>
            <a:ext cx="9906000" cy="394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878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00200" y="1905000"/>
            <a:ext cx="9650597" cy="3459922"/>
          </a:xfrm>
          <a:prstGeom prst="rect">
            <a:avLst/>
          </a:prstGeom>
        </p:spPr>
        <p:txBody>
          <a:bodyPr vert="horz" wrap="square" lIns="0" tIns="12700" rIns="0" bIns="0" rtlCol="0">
            <a:spAutoFit/>
          </a:bodyPr>
          <a:lstStyle/>
          <a:p>
            <a:pPr marL="0">
              <a:lnSpc>
                <a:spcPct val="100000"/>
              </a:lnSpc>
            </a:pPr>
            <a:r>
              <a:rPr lang="tr-TR" altLang="zh-CN" sz="3200" b="1" spc="-75" dirty="0">
                <a:solidFill>
                  <a:srgbClr val="000000"/>
                </a:solidFill>
                <a:latin typeface="Calibri"/>
                <a:ea typeface="Calibri"/>
              </a:rPr>
              <a:t> </a:t>
            </a:r>
            <a:r>
              <a:rPr lang="tr-TR" altLang="zh-CN" sz="3200" b="1" spc="-75" dirty="0" smtClean="0">
                <a:solidFill>
                  <a:srgbClr val="000000"/>
                </a:solidFill>
                <a:latin typeface="Calibri"/>
                <a:ea typeface="Calibri"/>
              </a:rPr>
              <a:t>               R</a:t>
            </a:r>
            <a:r>
              <a:rPr lang="en-US" altLang="zh-CN" sz="3200" b="1" spc="-100" dirty="0" err="1" smtClean="0">
                <a:solidFill>
                  <a:srgbClr val="000000"/>
                </a:solidFill>
                <a:latin typeface="Calibri"/>
                <a:ea typeface="Calibri"/>
              </a:rPr>
              <a:t>e</a:t>
            </a:r>
            <a:r>
              <a:rPr lang="en-US" altLang="zh-CN" sz="3200" b="1" spc="-64" dirty="0" err="1" smtClean="0">
                <a:solidFill>
                  <a:srgbClr val="000000"/>
                </a:solidFill>
                <a:latin typeface="Calibri"/>
                <a:ea typeface="Calibri"/>
              </a:rPr>
              <a:t>f</a:t>
            </a:r>
            <a:r>
              <a:rPr lang="en-US" altLang="zh-CN" sz="3200" b="1" spc="-75" dirty="0" err="1" smtClean="0">
                <a:solidFill>
                  <a:srgbClr val="000000"/>
                </a:solidFill>
                <a:latin typeface="Calibri"/>
                <a:ea typeface="Calibri"/>
              </a:rPr>
              <a:t>r</a:t>
            </a:r>
            <a:r>
              <a:rPr lang="en-US" altLang="zh-CN" sz="3200" b="1" spc="-100" dirty="0" err="1" smtClean="0">
                <a:solidFill>
                  <a:srgbClr val="000000"/>
                </a:solidFill>
                <a:latin typeface="Calibri"/>
                <a:ea typeface="Calibri"/>
              </a:rPr>
              <a:t>ak</a:t>
            </a:r>
            <a:r>
              <a:rPr lang="en-US" altLang="zh-CN" sz="3200" b="1" spc="-69" dirty="0" err="1" smtClean="0">
                <a:solidFill>
                  <a:srgbClr val="000000"/>
                </a:solidFill>
                <a:latin typeface="Calibri"/>
                <a:ea typeface="Calibri"/>
              </a:rPr>
              <a:t>t</a:t>
            </a:r>
            <a:r>
              <a:rPr lang="en-US" altLang="zh-CN" sz="3200" b="1" spc="-104" dirty="0" err="1" smtClean="0">
                <a:solidFill>
                  <a:srgbClr val="000000"/>
                </a:solidFill>
                <a:latin typeface="Calibri"/>
                <a:ea typeface="Calibri"/>
              </a:rPr>
              <a:t>e</a:t>
            </a:r>
            <a:r>
              <a:rPr lang="en-US" altLang="zh-CN" sz="3200" b="1" spc="-69" dirty="0" err="1" smtClean="0">
                <a:solidFill>
                  <a:srgbClr val="000000"/>
                </a:solidFill>
                <a:latin typeface="Calibri"/>
                <a:ea typeface="Calibri"/>
              </a:rPr>
              <a:t>r</a:t>
            </a:r>
            <a:r>
              <a:rPr lang="en-US" altLang="zh-CN" sz="3200" b="1" spc="-44" dirty="0" smtClean="0">
                <a:solidFill>
                  <a:srgbClr val="000000"/>
                </a:solidFill>
                <a:latin typeface="Calibri"/>
                <a:cs typeface="Calibri"/>
              </a:rPr>
              <a:t> </a:t>
            </a:r>
            <a:r>
              <a:rPr lang="en-US" altLang="zh-CN" sz="3200" b="1" spc="-110" dirty="0" err="1">
                <a:solidFill>
                  <a:srgbClr val="000000"/>
                </a:solidFill>
                <a:latin typeface="Calibri"/>
                <a:ea typeface="Calibri"/>
              </a:rPr>
              <a:t>p</a:t>
            </a:r>
            <a:r>
              <a:rPr lang="en-US" altLang="zh-CN" sz="3200" b="1" spc="-104" dirty="0" err="1">
                <a:solidFill>
                  <a:srgbClr val="000000"/>
                </a:solidFill>
                <a:latin typeface="Calibri"/>
                <a:ea typeface="Calibri"/>
              </a:rPr>
              <a:t>e</a:t>
            </a:r>
            <a:r>
              <a:rPr lang="en-US" altLang="zh-CN" sz="3200" b="1" spc="-69" dirty="0" err="1">
                <a:solidFill>
                  <a:srgbClr val="000000"/>
                </a:solidFill>
                <a:latin typeface="Calibri"/>
                <a:ea typeface="Calibri"/>
              </a:rPr>
              <a:t>r</a:t>
            </a:r>
            <a:r>
              <a:rPr lang="en-US" altLang="zh-CN" sz="3200" b="1" spc="-50" dirty="0" err="1">
                <a:solidFill>
                  <a:srgbClr val="000000"/>
                </a:solidFill>
                <a:latin typeface="Calibri"/>
                <a:ea typeface="Calibri"/>
              </a:rPr>
              <a:t>i</a:t>
            </a:r>
            <a:r>
              <a:rPr lang="en-US" altLang="zh-CN" sz="3200" b="1" spc="-100" dirty="0" err="1">
                <a:solidFill>
                  <a:srgbClr val="000000"/>
                </a:solidFill>
                <a:latin typeface="Calibri"/>
                <a:ea typeface="Calibri"/>
              </a:rPr>
              <a:t>y</a:t>
            </a:r>
            <a:r>
              <a:rPr lang="en-US" altLang="zh-CN" sz="3200" b="1" spc="-109" dirty="0" err="1">
                <a:solidFill>
                  <a:srgbClr val="000000"/>
                </a:solidFill>
                <a:latin typeface="Calibri"/>
                <a:ea typeface="Calibri"/>
              </a:rPr>
              <a:t>od</a:t>
            </a:r>
            <a:r>
              <a:rPr lang="en-US" altLang="zh-CN" sz="3200" b="1" spc="-44" dirty="0">
                <a:solidFill>
                  <a:srgbClr val="000000"/>
                </a:solidFill>
                <a:latin typeface="Calibri"/>
                <a:cs typeface="Calibri"/>
              </a:rPr>
              <a:t> </a:t>
            </a:r>
            <a:r>
              <a:rPr lang="en-US" altLang="zh-CN" sz="3200" b="1" spc="-65" dirty="0">
                <a:solidFill>
                  <a:srgbClr val="000000"/>
                </a:solidFill>
                <a:latin typeface="Calibri"/>
                <a:ea typeface="Calibri"/>
              </a:rPr>
              <a:t>(</a:t>
            </a:r>
            <a:r>
              <a:rPr lang="en-US" altLang="zh-CN" sz="3200" b="1" spc="-85" dirty="0" err="1">
                <a:solidFill>
                  <a:srgbClr val="000000"/>
                </a:solidFill>
                <a:latin typeface="Calibri"/>
                <a:ea typeface="Calibri"/>
              </a:rPr>
              <a:t>c</a:t>
            </a:r>
            <a:r>
              <a:rPr lang="en-US" altLang="zh-CN" sz="3200" b="1" spc="-104" dirty="0" err="1">
                <a:solidFill>
                  <a:srgbClr val="000000"/>
                </a:solidFill>
                <a:latin typeface="Calibri"/>
                <a:ea typeface="Calibri"/>
              </a:rPr>
              <a:t>e</a:t>
            </a:r>
            <a:r>
              <a:rPr lang="en-US" altLang="zh-CN" sz="3200" b="1" spc="-94" dirty="0" err="1">
                <a:solidFill>
                  <a:srgbClr val="000000"/>
                </a:solidFill>
                <a:latin typeface="Calibri"/>
                <a:ea typeface="Calibri"/>
              </a:rPr>
              <a:t>v</a:t>
            </a:r>
            <a:r>
              <a:rPr lang="en-US" altLang="zh-CN" sz="3200" b="1" spc="-100" dirty="0" err="1">
                <a:solidFill>
                  <a:srgbClr val="000000"/>
                </a:solidFill>
                <a:latin typeface="Calibri"/>
                <a:ea typeface="Calibri"/>
              </a:rPr>
              <a:t>a</a:t>
            </a:r>
            <a:r>
              <a:rPr lang="en-US" altLang="zh-CN" sz="3200" b="1" spc="-110" dirty="0" err="1">
                <a:solidFill>
                  <a:srgbClr val="000000"/>
                </a:solidFill>
                <a:latin typeface="Calibri"/>
                <a:ea typeface="Calibri"/>
              </a:rPr>
              <a:t>p</a:t>
            </a:r>
            <a:r>
              <a:rPr lang="en-US" altLang="zh-CN" sz="3200" b="1" spc="-85" dirty="0" err="1">
                <a:solidFill>
                  <a:srgbClr val="000000"/>
                </a:solidFill>
                <a:latin typeface="Calibri"/>
                <a:ea typeface="Calibri"/>
              </a:rPr>
              <a:t>s</a:t>
            </a:r>
            <a:r>
              <a:rPr lang="en-US" altLang="zh-CN" sz="3200" b="1" spc="-50" dirty="0" err="1">
                <a:solidFill>
                  <a:srgbClr val="000000"/>
                </a:solidFill>
                <a:latin typeface="Calibri"/>
                <a:ea typeface="Calibri"/>
              </a:rPr>
              <a:t>ı</a:t>
            </a:r>
            <a:r>
              <a:rPr lang="en-US" altLang="zh-CN" sz="3200" b="1" spc="-80" dirty="0" err="1">
                <a:solidFill>
                  <a:srgbClr val="000000"/>
                </a:solidFill>
                <a:latin typeface="Calibri"/>
                <a:ea typeface="Calibri"/>
              </a:rPr>
              <a:t>z</a:t>
            </a:r>
            <a:r>
              <a:rPr lang="en-US" altLang="zh-CN" sz="3200" b="1" spc="-50" dirty="0">
                <a:solidFill>
                  <a:srgbClr val="000000"/>
                </a:solidFill>
                <a:latin typeface="Calibri"/>
                <a:cs typeface="Calibri"/>
              </a:rPr>
              <a:t> </a:t>
            </a:r>
            <a:r>
              <a:rPr lang="en-US" altLang="zh-CN" sz="3200" b="1" spc="-109" dirty="0" err="1">
                <a:solidFill>
                  <a:srgbClr val="000000"/>
                </a:solidFill>
                <a:latin typeface="Calibri"/>
                <a:ea typeface="Calibri"/>
              </a:rPr>
              <a:t>d</a:t>
            </a:r>
            <a:r>
              <a:rPr lang="en-US" altLang="zh-CN" sz="3200" b="1" spc="-110" dirty="0" err="1">
                <a:solidFill>
                  <a:srgbClr val="000000"/>
                </a:solidFill>
                <a:latin typeface="Calibri"/>
                <a:ea typeface="Calibri"/>
              </a:rPr>
              <a:t>ön</a:t>
            </a:r>
            <a:r>
              <a:rPr lang="en-US" altLang="zh-CN" sz="3200" b="1" spc="-104" dirty="0" err="1">
                <a:solidFill>
                  <a:srgbClr val="000000"/>
                </a:solidFill>
                <a:latin typeface="Calibri"/>
                <a:ea typeface="Calibri"/>
              </a:rPr>
              <a:t>e</a:t>
            </a:r>
            <a:r>
              <a:rPr lang="en-US" altLang="zh-CN" sz="3200" b="1" spc="-164" dirty="0" err="1">
                <a:solidFill>
                  <a:srgbClr val="000000"/>
                </a:solidFill>
                <a:latin typeface="Calibri"/>
                <a:ea typeface="Calibri"/>
              </a:rPr>
              <a:t>m</a:t>
            </a:r>
            <a:r>
              <a:rPr lang="en-US" altLang="zh-CN" sz="3200" b="1" spc="-65" dirty="0" smtClean="0">
                <a:solidFill>
                  <a:srgbClr val="000000"/>
                </a:solidFill>
                <a:latin typeface="Calibri"/>
                <a:ea typeface="Calibri"/>
              </a:rPr>
              <a:t>)</a:t>
            </a:r>
            <a:r>
              <a:rPr lang="en-US" altLang="zh-CN" sz="3200" b="1" spc="-55" dirty="0" smtClean="0">
                <a:solidFill>
                  <a:srgbClr val="000000"/>
                </a:solidFill>
                <a:latin typeface="Calibri"/>
                <a:ea typeface="Calibri"/>
              </a:rPr>
              <a:t>;</a:t>
            </a:r>
            <a:r>
              <a:rPr lang="tr-TR" altLang="zh-CN" sz="3200" b="1" spc="-55" dirty="0" smtClean="0">
                <a:solidFill>
                  <a:srgbClr val="000000"/>
                </a:solidFill>
                <a:latin typeface="Calibri"/>
                <a:ea typeface="Calibri"/>
              </a:rPr>
              <a:t/>
            </a:r>
            <a:br>
              <a:rPr lang="tr-TR" altLang="zh-CN" sz="3200" b="1" spc="-55" dirty="0" smtClean="0">
                <a:solidFill>
                  <a:srgbClr val="000000"/>
                </a:solidFill>
                <a:latin typeface="Calibri"/>
                <a:ea typeface="Calibri"/>
              </a:rPr>
            </a:br>
            <a:r>
              <a:rPr lang="en-US" altLang="zh-CN" sz="2400" b="1" spc="-55" dirty="0">
                <a:solidFill>
                  <a:srgbClr val="000000"/>
                </a:solidFill>
                <a:latin typeface="Calibri"/>
                <a:ea typeface="Calibri"/>
              </a:rPr>
              <a:t/>
            </a:r>
            <a:br>
              <a:rPr lang="en-US" altLang="zh-CN" sz="2400" b="1" spc="-55" dirty="0">
                <a:solidFill>
                  <a:srgbClr val="000000"/>
                </a:solidFill>
                <a:latin typeface="Calibri"/>
                <a:ea typeface="Calibri"/>
              </a:rPr>
            </a:br>
            <a:r>
              <a:rPr lang="tr-TR" altLang="zh-CN" sz="2400" b="1" spc="-55" dirty="0" smtClean="0">
                <a:solidFill>
                  <a:srgbClr val="000000"/>
                </a:solidFill>
                <a:latin typeface="Calibri"/>
                <a:ea typeface="Calibri"/>
              </a:rPr>
              <a:t>     </a:t>
            </a:r>
            <a:r>
              <a:rPr lang="en-US" altLang="zh-CN" sz="2400" b="1" dirty="0" err="1" smtClean="0">
                <a:solidFill>
                  <a:srgbClr val="FF0000"/>
                </a:solidFill>
                <a:latin typeface="Calibri"/>
                <a:ea typeface="Calibri"/>
              </a:rPr>
              <a:t>Kalp</a:t>
            </a:r>
            <a:r>
              <a:rPr lang="en-US" altLang="zh-CN" sz="2400" b="1" dirty="0" smtClean="0">
                <a:solidFill>
                  <a:srgbClr val="FF0000"/>
                </a:solidFill>
                <a:latin typeface="Calibri"/>
                <a:cs typeface="Calibri"/>
              </a:rPr>
              <a:t> </a:t>
            </a:r>
            <a:r>
              <a:rPr lang="en-US" altLang="zh-CN" sz="2400" b="1" dirty="0" err="1">
                <a:solidFill>
                  <a:srgbClr val="FF0000"/>
                </a:solidFill>
                <a:latin typeface="Calibri"/>
                <a:ea typeface="Calibri"/>
              </a:rPr>
              <a:t>kası</a:t>
            </a:r>
            <a:r>
              <a:rPr lang="en-US" altLang="zh-CN" sz="2400" b="1" dirty="0">
                <a:solidFill>
                  <a:srgbClr val="FF0000"/>
                </a:solidFill>
                <a:latin typeface="Calibri"/>
                <a:cs typeface="Calibri"/>
              </a:rPr>
              <a:t> </a:t>
            </a:r>
            <a:r>
              <a:rPr lang="en-US" altLang="zh-CN" sz="2400" b="1" dirty="0" err="1">
                <a:solidFill>
                  <a:srgbClr val="FF0000"/>
                </a:solidFill>
                <a:latin typeface="Calibri"/>
                <a:ea typeface="Calibri"/>
              </a:rPr>
              <a:t>aksiyon</a:t>
            </a:r>
            <a:r>
              <a:rPr lang="en-US" altLang="zh-CN" sz="2400" b="1" dirty="0">
                <a:solidFill>
                  <a:srgbClr val="FF0000"/>
                </a:solidFill>
                <a:latin typeface="Calibri"/>
                <a:cs typeface="Calibri"/>
              </a:rPr>
              <a:t> </a:t>
            </a:r>
            <a:r>
              <a:rPr lang="en-US" altLang="zh-CN" sz="2400" b="1" dirty="0" err="1">
                <a:solidFill>
                  <a:srgbClr val="FF0000"/>
                </a:solidFill>
                <a:latin typeface="Calibri"/>
                <a:ea typeface="Calibri"/>
              </a:rPr>
              <a:t>potansiyelinin</a:t>
            </a:r>
            <a:r>
              <a:rPr lang="en-US" altLang="zh-CN" sz="2400" b="1" dirty="0">
                <a:solidFill>
                  <a:srgbClr val="FF0000"/>
                </a:solidFill>
                <a:latin typeface="Calibri"/>
                <a:cs typeface="Calibri"/>
              </a:rPr>
              <a:t> </a:t>
            </a:r>
            <a:r>
              <a:rPr lang="en-US" altLang="zh-CN" sz="2400" b="1" dirty="0" err="1">
                <a:solidFill>
                  <a:srgbClr val="FF0000"/>
                </a:solidFill>
                <a:latin typeface="Calibri"/>
                <a:ea typeface="Calibri"/>
              </a:rPr>
              <a:t>neredeyse</a:t>
            </a:r>
            <a:r>
              <a:rPr lang="en-US" altLang="zh-CN" sz="2400" b="1" dirty="0">
                <a:solidFill>
                  <a:srgbClr val="FF0000"/>
                </a:solidFill>
                <a:latin typeface="Calibri"/>
                <a:cs typeface="Calibri"/>
              </a:rPr>
              <a:t> </a:t>
            </a:r>
            <a:r>
              <a:rPr lang="en-US" altLang="zh-CN" sz="2400" b="1" dirty="0" err="1">
                <a:solidFill>
                  <a:srgbClr val="FF0000"/>
                </a:solidFill>
                <a:latin typeface="Calibri"/>
                <a:ea typeface="Calibri"/>
              </a:rPr>
              <a:t>tamamında</a:t>
            </a:r>
            <a:r>
              <a:rPr lang="en-US" altLang="zh-CN" sz="2400" b="1" dirty="0">
                <a:solidFill>
                  <a:srgbClr val="FF0000"/>
                </a:solidFill>
                <a:latin typeface="Calibri"/>
                <a:cs typeface="Calibri"/>
              </a:rPr>
              <a:t> </a:t>
            </a:r>
            <a:r>
              <a:rPr lang="en-US" altLang="zh-CN" sz="2400" b="1" dirty="0">
                <a:solidFill>
                  <a:srgbClr val="FF0000"/>
                </a:solidFill>
                <a:latin typeface="Calibri"/>
                <a:ea typeface="Calibri"/>
              </a:rPr>
              <a:t>ne</a:t>
            </a:r>
            <a:r>
              <a:rPr lang="en-US" altLang="zh-CN" sz="2400" b="1" spc="-179" dirty="0">
                <a:solidFill>
                  <a:srgbClr val="FF0000"/>
                </a:solidFill>
                <a:latin typeface="Calibri"/>
                <a:cs typeface="Calibri"/>
              </a:rPr>
              <a:t> </a:t>
            </a:r>
            <a:r>
              <a:rPr lang="en-US" altLang="zh-CN" sz="2400" b="1" dirty="0" err="1" smtClean="0">
                <a:solidFill>
                  <a:srgbClr val="FF0000"/>
                </a:solidFill>
                <a:latin typeface="Calibri"/>
                <a:ea typeface="Calibri"/>
              </a:rPr>
              <a:t>kadar</a:t>
            </a:r>
            <a:r>
              <a:rPr lang="tr-TR" altLang="zh-CN" sz="2400" b="1" dirty="0" smtClean="0">
                <a:solidFill>
                  <a:srgbClr val="FF0000"/>
                </a:solidFill>
                <a:latin typeface="Calibri"/>
                <a:ea typeface="Calibri"/>
              </a:rPr>
              <a:t>  </a:t>
            </a:r>
            <a:br>
              <a:rPr lang="tr-TR" altLang="zh-CN" sz="2400" b="1" dirty="0" smtClean="0">
                <a:solidFill>
                  <a:srgbClr val="FF0000"/>
                </a:solidFill>
                <a:latin typeface="Calibri"/>
                <a:ea typeface="Calibri"/>
              </a:rPr>
            </a:br>
            <a:r>
              <a:rPr lang="tr-TR" altLang="zh-CN" sz="2400" b="1" dirty="0">
                <a:solidFill>
                  <a:srgbClr val="FF0000"/>
                </a:solidFill>
                <a:latin typeface="Calibri"/>
                <a:ea typeface="Calibri"/>
              </a:rPr>
              <a:t> </a:t>
            </a:r>
            <a:r>
              <a:rPr lang="tr-TR" altLang="zh-CN" sz="2400" b="1" dirty="0" smtClean="0">
                <a:solidFill>
                  <a:srgbClr val="FF0000"/>
                </a:solidFill>
                <a:latin typeface="Calibri"/>
                <a:ea typeface="Calibri"/>
              </a:rPr>
              <a:t>    g</a:t>
            </a:r>
            <a:r>
              <a:rPr lang="en-US" altLang="zh-CN" sz="2400" b="1" dirty="0" err="1" smtClean="0">
                <a:solidFill>
                  <a:srgbClr val="FF0000"/>
                </a:solidFill>
                <a:latin typeface="Calibri"/>
                <a:ea typeface="Calibri"/>
              </a:rPr>
              <a:t>üçlü</a:t>
            </a:r>
            <a:r>
              <a:rPr lang="en-US" altLang="zh-CN" sz="2400" b="1" dirty="0" smtClean="0">
                <a:solidFill>
                  <a:srgbClr val="FF0000"/>
                </a:solidFill>
                <a:latin typeface="Calibri"/>
                <a:cs typeface="Calibri"/>
              </a:rPr>
              <a:t> </a:t>
            </a:r>
            <a:r>
              <a:rPr lang="en-US" altLang="zh-CN" sz="2400" b="1" dirty="0" err="1">
                <a:solidFill>
                  <a:srgbClr val="FF0000"/>
                </a:solidFill>
                <a:latin typeface="Calibri"/>
                <a:ea typeface="Calibri"/>
              </a:rPr>
              <a:t>uyaran</a:t>
            </a:r>
            <a:r>
              <a:rPr lang="en-US" altLang="zh-CN" sz="2400" b="1" dirty="0">
                <a:solidFill>
                  <a:srgbClr val="FF0000"/>
                </a:solidFill>
                <a:latin typeface="Calibri"/>
                <a:cs typeface="Calibri"/>
              </a:rPr>
              <a:t> </a:t>
            </a:r>
            <a:r>
              <a:rPr lang="en-US" altLang="zh-CN" sz="2400" b="1" dirty="0" err="1">
                <a:solidFill>
                  <a:srgbClr val="FF0000"/>
                </a:solidFill>
                <a:latin typeface="Calibri"/>
                <a:ea typeface="Calibri"/>
              </a:rPr>
              <a:t>verilse</a:t>
            </a:r>
            <a:r>
              <a:rPr lang="en-US" altLang="zh-CN" sz="2400" b="1" dirty="0">
                <a:solidFill>
                  <a:srgbClr val="FF0000"/>
                </a:solidFill>
                <a:latin typeface="Calibri"/>
                <a:cs typeface="Calibri"/>
              </a:rPr>
              <a:t> </a:t>
            </a:r>
            <a:r>
              <a:rPr lang="en-US" altLang="zh-CN" sz="2400" b="1" dirty="0">
                <a:solidFill>
                  <a:srgbClr val="FF0000"/>
                </a:solidFill>
                <a:latin typeface="Calibri"/>
                <a:ea typeface="Calibri"/>
              </a:rPr>
              <a:t>de</a:t>
            </a:r>
            <a:r>
              <a:rPr lang="en-US" altLang="zh-CN" sz="2400" b="1" dirty="0">
                <a:solidFill>
                  <a:srgbClr val="FF0000"/>
                </a:solidFill>
                <a:latin typeface="Calibri"/>
                <a:cs typeface="Calibri"/>
              </a:rPr>
              <a:t> </a:t>
            </a:r>
            <a:r>
              <a:rPr lang="en-US" altLang="zh-CN" sz="2400" b="1" dirty="0" err="1">
                <a:solidFill>
                  <a:srgbClr val="FF0000"/>
                </a:solidFill>
                <a:latin typeface="Calibri"/>
                <a:ea typeface="Calibri"/>
              </a:rPr>
              <a:t>yanıt</a:t>
            </a:r>
            <a:r>
              <a:rPr lang="en-US" altLang="zh-CN" sz="2400" b="1" spc="-175" dirty="0">
                <a:solidFill>
                  <a:srgbClr val="FF0000"/>
                </a:solidFill>
                <a:latin typeface="Calibri"/>
                <a:cs typeface="Calibri"/>
              </a:rPr>
              <a:t> </a:t>
            </a:r>
            <a:r>
              <a:rPr lang="en-US" altLang="zh-CN" sz="2400" b="1" dirty="0" err="1">
                <a:solidFill>
                  <a:srgbClr val="FF0000"/>
                </a:solidFill>
                <a:latin typeface="Calibri"/>
                <a:ea typeface="Calibri"/>
              </a:rPr>
              <a:t>vermez</a:t>
            </a:r>
            <a:r>
              <a:rPr lang="en-US" altLang="zh-CN" sz="2400" b="1" dirty="0" smtClean="0">
                <a:solidFill>
                  <a:srgbClr val="FF0000"/>
                </a:solidFill>
                <a:latin typeface="Calibri"/>
                <a:ea typeface="Calibri"/>
              </a:rPr>
              <a:t>.</a:t>
            </a:r>
            <a:r>
              <a:rPr lang="tr-TR" altLang="zh-CN" sz="2400" b="1" dirty="0" smtClean="0">
                <a:solidFill>
                  <a:srgbClr val="FF0000"/>
                </a:solidFill>
                <a:latin typeface="Calibri"/>
                <a:ea typeface="Calibri"/>
              </a:rPr>
              <a:t/>
            </a:r>
            <a:br>
              <a:rPr lang="tr-TR" altLang="zh-CN" sz="2400" b="1" dirty="0" smtClean="0">
                <a:solidFill>
                  <a:srgbClr val="FF0000"/>
                </a:solidFill>
                <a:latin typeface="Calibri"/>
                <a:ea typeface="Calibri"/>
              </a:rPr>
            </a:br>
            <a:r>
              <a:rPr lang="tr-TR" altLang="zh-CN" sz="2400" b="1" dirty="0">
                <a:solidFill>
                  <a:srgbClr val="FF0000"/>
                </a:solidFill>
                <a:latin typeface="Calibri"/>
                <a:ea typeface="Calibri"/>
              </a:rPr>
              <a:t/>
            </a:r>
            <a:br>
              <a:rPr lang="tr-TR" altLang="zh-CN" sz="2400" b="1" dirty="0">
                <a:solidFill>
                  <a:srgbClr val="FF0000"/>
                </a:solidFill>
                <a:latin typeface="Calibri"/>
                <a:ea typeface="Calibri"/>
              </a:rPr>
            </a:br>
            <a:r>
              <a:rPr lang="tr-TR" altLang="zh-CN" sz="2400" b="1" dirty="0" smtClean="0">
                <a:solidFill>
                  <a:srgbClr val="FF0000"/>
                </a:solidFill>
                <a:latin typeface="Calibri"/>
                <a:ea typeface="Calibri"/>
              </a:rPr>
              <a:t>     </a:t>
            </a:r>
            <a:r>
              <a:rPr lang="en-US" altLang="zh-CN" sz="2400" b="1" dirty="0" smtClean="0">
                <a:solidFill>
                  <a:srgbClr val="FF0000"/>
                </a:solidFill>
                <a:latin typeface="Calibri"/>
                <a:ea typeface="Calibri"/>
              </a:rPr>
              <a:t>Bu</a:t>
            </a:r>
            <a:r>
              <a:rPr lang="en-US" altLang="zh-CN" sz="2400" b="1" spc="-55" dirty="0" smtClean="0">
                <a:solidFill>
                  <a:srgbClr val="FF0000"/>
                </a:solidFill>
                <a:latin typeface="Calibri"/>
                <a:cs typeface="Calibri"/>
              </a:rPr>
              <a:t> </a:t>
            </a:r>
            <a:r>
              <a:rPr lang="en-US" altLang="zh-CN" sz="2400" b="1" dirty="0" err="1">
                <a:solidFill>
                  <a:srgbClr val="FF0000"/>
                </a:solidFill>
                <a:latin typeface="Calibri"/>
                <a:ea typeface="Calibri"/>
              </a:rPr>
              <a:t>dönemde</a:t>
            </a:r>
            <a:r>
              <a:rPr lang="en-US" altLang="zh-CN" sz="2400" b="1" spc="-55" dirty="0">
                <a:solidFill>
                  <a:srgbClr val="FF0000"/>
                </a:solidFill>
                <a:latin typeface="Calibri"/>
                <a:cs typeface="Calibri"/>
              </a:rPr>
              <a:t> </a:t>
            </a:r>
            <a:r>
              <a:rPr lang="en-US" altLang="zh-CN" sz="2400" b="1" dirty="0" err="1">
                <a:solidFill>
                  <a:srgbClr val="FF0000"/>
                </a:solidFill>
                <a:latin typeface="Calibri"/>
                <a:ea typeface="Calibri"/>
              </a:rPr>
              <a:t>eşik</a:t>
            </a:r>
            <a:r>
              <a:rPr lang="en-US" altLang="zh-CN" sz="2400" b="1" spc="-55" dirty="0">
                <a:solidFill>
                  <a:srgbClr val="FF0000"/>
                </a:solidFill>
                <a:latin typeface="Calibri"/>
                <a:cs typeface="Calibri"/>
              </a:rPr>
              <a:t> </a:t>
            </a:r>
            <a:r>
              <a:rPr lang="en-US" altLang="zh-CN" sz="2400" b="1" dirty="0" err="1">
                <a:solidFill>
                  <a:srgbClr val="FF0000"/>
                </a:solidFill>
                <a:latin typeface="Calibri"/>
                <a:ea typeface="Calibri"/>
              </a:rPr>
              <a:t>üstü</a:t>
            </a:r>
            <a:r>
              <a:rPr lang="en-US" altLang="zh-CN" sz="2400" b="1" spc="-55" dirty="0">
                <a:solidFill>
                  <a:srgbClr val="FF0000"/>
                </a:solidFill>
                <a:latin typeface="Calibri"/>
                <a:cs typeface="Calibri"/>
              </a:rPr>
              <a:t> </a:t>
            </a:r>
            <a:r>
              <a:rPr lang="en-US" altLang="zh-CN" sz="2400" b="1" dirty="0" err="1">
                <a:solidFill>
                  <a:srgbClr val="FF0000"/>
                </a:solidFill>
                <a:latin typeface="Calibri"/>
                <a:ea typeface="Calibri"/>
              </a:rPr>
              <a:t>uyaran</a:t>
            </a:r>
            <a:r>
              <a:rPr lang="en-US" altLang="zh-CN" sz="2400" b="1" spc="-55" dirty="0">
                <a:solidFill>
                  <a:srgbClr val="FF0000"/>
                </a:solidFill>
                <a:latin typeface="Calibri"/>
                <a:cs typeface="Calibri"/>
              </a:rPr>
              <a:t> </a:t>
            </a:r>
            <a:r>
              <a:rPr lang="en-US" altLang="zh-CN" sz="2400" b="1" dirty="0" err="1">
                <a:solidFill>
                  <a:srgbClr val="FF0000"/>
                </a:solidFill>
                <a:latin typeface="Calibri"/>
                <a:ea typeface="Calibri"/>
              </a:rPr>
              <a:t>ile</a:t>
            </a:r>
            <a:r>
              <a:rPr lang="en-US" altLang="zh-CN" sz="2400" b="1" spc="-55" dirty="0">
                <a:solidFill>
                  <a:srgbClr val="FF0000"/>
                </a:solidFill>
                <a:latin typeface="Calibri"/>
                <a:cs typeface="Calibri"/>
              </a:rPr>
              <a:t> </a:t>
            </a:r>
            <a:r>
              <a:rPr lang="en-US" altLang="zh-CN" sz="2400" b="1" dirty="0" err="1">
                <a:solidFill>
                  <a:srgbClr val="FF0000"/>
                </a:solidFill>
                <a:latin typeface="Calibri"/>
                <a:ea typeface="Calibri"/>
              </a:rPr>
              <a:t>ekstrasistol</a:t>
            </a:r>
            <a:r>
              <a:rPr lang="en-US" altLang="zh-CN" sz="2400" b="1" spc="-55" dirty="0">
                <a:solidFill>
                  <a:srgbClr val="FF0000"/>
                </a:solidFill>
                <a:latin typeface="Calibri"/>
                <a:cs typeface="Calibri"/>
              </a:rPr>
              <a:t> </a:t>
            </a:r>
            <a:r>
              <a:rPr lang="en-US" altLang="zh-CN" sz="2400" b="1" dirty="0" err="1">
                <a:solidFill>
                  <a:srgbClr val="FF0000"/>
                </a:solidFill>
                <a:latin typeface="Calibri"/>
                <a:ea typeface="Calibri"/>
              </a:rPr>
              <a:t>meydana</a:t>
            </a:r>
            <a:r>
              <a:rPr lang="en-US" altLang="zh-CN" sz="2400" b="1" spc="-60" dirty="0">
                <a:solidFill>
                  <a:srgbClr val="FF0000"/>
                </a:solidFill>
                <a:latin typeface="Calibri"/>
                <a:cs typeface="Calibri"/>
              </a:rPr>
              <a:t> </a:t>
            </a:r>
            <a:r>
              <a:rPr lang="en-US" altLang="zh-CN" sz="2400" b="1" dirty="0" err="1" smtClean="0">
                <a:solidFill>
                  <a:srgbClr val="FF0000"/>
                </a:solidFill>
                <a:latin typeface="Calibri"/>
                <a:ea typeface="Calibri"/>
              </a:rPr>
              <a:t>gelir</a:t>
            </a:r>
            <a:r>
              <a:rPr lang="en-US" altLang="zh-CN" sz="2400" b="1" dirty="0" smtClean="0">
                <a:solidFill>
                  <a:srgbClr val="FF0000"/>
                </a:solidFill>
                <a:latin typeface="Calibri"/>
                <a:ea typeface="Calibri"/>
              </a:rPr>
              <a:t>.</a:t>
            </a:r>
            <a:r>
              <a:rPr lang="tr-TR" altLang="zh-CN" sz="2400" b="1" dirty="0" smtClean="0">
                <a:solidFill>
                  <a:srgbClr val="FF0000"/>
                </a:solidFill>
                <a:latin typeface="Calibri"/>
                <a:ea typeface="Calibri"/>
              </a:rPr>
              <a:t/>
            </a:r>
            <a:br>
              <a:rPr lang="tr-TR" altLang="zh-CN" sz="2400" b="1" dirty="0" smtClean="0">
                <a:solidFill>
                  <a:srgbClr val="FF0000"/>
                </a:solidFill>
                <a:latin typeface="Calibri"/>
                <a:ea typeface="Calibri"/>
              </a:rPr>
            </a:br>
            <a:r>
              <a:rPr lang="tr-TR" altLang="zh-CN" sz="2400" b="1" dirty="0" smtClean="0">
                <a:solidFill>
                  <a:srgbClr val="FF0000"/>
                </a:solidFill>
                <a:latin typeface="Calibri"/>
                <a:ea typeface="Calibri"/>
              </a:rPr>
              <a:t>     </a:t>
            </a:r>
            <a:r>
              <a:rPr lang="en-US" altLang="zh-CN" sz="2400" b="1" dirty="0" err="1" smtClean="0">
                <a:solidFill>
                  <a:srgbClr val="FF0000"/>
                </a:solidFill>
                <a:latin typeface="Calibri"/>
                <a:ea typeface="Calibri"/>
              </a:rPr>
              <a:t>Arkasından</a:t>
            </a:r>
            <a:r>
              <a:rPr lang="en-US" altLang="zh-CN" sz="2400" b="1" spc="-89" dirty="0" smtClean="0">
                <a:solidFill>
                  <a:srgbClr val="FF0000"/>
                </a:solidFill>
                <a:latin typeface="Calibri"/>
                <a:cs typeface="Calibri"/>
              </a:rPr>
              <a:t> </a:t>
            </a:r>
            <a:r>
              <a:rPr lang="en-US" altLang="zh-CN" sz="2400" b="1" dirty="0" err="1">
                <a:solidFill>
                  <a:srgbClr val="FF0000"/>
                </a:solidFill>
                <a:latin typeface="Calibri"/>
                <a:ea typeface="Calibri"/>
              </a:rPr>
              <a:t>kompensatuar</a:t>
            </a:r>
            <a:r>
              <a:rPr lang="en-US" altLang="zh-CN" sz="2400" b="1" spc="-89" dirty="0">
                <a:solidFill>
                  <a:srgbClr val="FF0000"/>
                </a:solidFill>
                <a:latin typeface="Calibri"/>
                <a:cs typeface="Calibri"/>
              </a:rPr>
              <a:t> </a:t>
            </a:r>
            <a:r>
              <a:rPr lang="en-US" altLang="zh-CN" sz="2400" b="1" dirty="0">
                <a:solidFill>
                  <a:srgbClr val="FF0000"/>
                </a:solidFill>
                <a:latin typeface="Calibri"/>
                <a:ea typeface="Calibri"/>
              </a:rPr>
              <a:t>pause</a:t>
            </a:r>
            <a:r>
              <a:rPr lang="en-US" altLang="zh-CN" sz="2400" b="1" spc="-94" dirty="0">
                <a:solidFill>
                  <a:srgbClr val="FF0000"/>
                </a:solidFill>
                <a:latin typeface="Calibri"/>
                <a:cs typeface="Calibri"/>
              </a:rPr>
              <a:t> </a:t>
            </a:r>
            <a:r>
              <a:rPr lang="en-US" altLang="zh-CN" sz="2400" b="1" dirty="0">
                <a:solidFill>
                  <a:srgbClr val="FF0000"/>
                </a:solidFill>
                <a:latin typeface="Calibri"/>
                <a:ea typeface="Calibri"/>
              </a:rPr>
              <a:t>(</a:t>
            </a:r>
            <a:r>
              <a:rPr lang="en-US" altLang="zh-CN" sz="2400" b="1" dirty="0" err="1">
                <a:solidFill>
                  <a:srgbClr val="FF0000"/>
                </a:solidFill>
                <a:latin typeface="Calibri"/>
                <a:ea typeface="Calibri"/>
              </a:rPr>
              <a:t>tamamlayıcı</a:t>
            </a:r>
            <a:r>
              <a:rPr lang="en-US" altLang="zh-CN" sz="2400" b="1" spc="-89" dirty="0">
                <a:solidFill>
                  <a:srgbClr val="FF0000"/>
                </a:solidFill>
                <a:latin typeface="Calibri"/>
                <a:cs typeface="Calibri"/>
              </a:rPr>
              <a:t> </a:t>
            </a:r>
            <a:r>
              <a:rPr lang="en-US" altLang="zh-CN" sz="2400" b="1" dirty="0" err="1">
                <a:solidFill>
                  <a:srgbClr val="FF0000"/>
                </a:solidFill>
                <a:latin typeface="Calibri"/>
                <a:ea typeface="Calibri"/>
              </a:rPr>
              <a:t>aralık</a:t>
            </a:r>
            <a:r>
              <a:rPr lang="en-US" altLang="zh-CN" sz="2400" b="1" dirty="0">
                <a:solidFill>
                  <a:srgbClr val="FF0000"/>
                </a:solidFill>
                <a:latin typeface="Calibri"/>
                <a:ea typeface="Calibri"/>
              </a:rPr>
              <a:t>)</a:t>
            </a:r>
            <a:r>
              <a:rPr lang="en-US" altLang="zh-CN" sz="2400" b="1" spc="-100" dirty="0">
                <a:solidFill>
                  <a:srgbClr val="FF0000"/>
                </a:solidFill>
                <a:latin typeface="Calibri"/>
                <a:cs typeface="Calibri"/>
              </a:rPr>
              <a:t> </a:t>
            </a:r>
            <a:r>
              <a:rPr lang="en-US" altLang="zh-CN" sz="2400" b="1" dirty="0" err="1">
                <a:solidFill>
                  <a:srgbClr val="FF0000"/>
                </a:solidFill>
                <a:latin typeface="Calibri"/>
                <a:ea typeface="Calibri"/>
              </a:rPr>
              <a:t>gelir</a:t>
            </a:r>
            <a:r>
              <a:rPr lang="en-US" altLang="zh-CN" sz="2400" b="1" dirty="0">
                <a:solidFill>
                  <a:srgbClr val="FF0000"/>
                </a:solidFill>
                <a:latin typeface="Calibri"/>
                <a:ea typeface="Calibri"/>
              </a:rPr>
              <a:t>.</a:t>
            </a:r>
            <a:br>
              <a:rPr lang="en-US" altLang="zh-CN" sz="2400" b="1" dirty="0">
                <a:solidFill>
                  <a:srgbClr val="FF0000"/>
                </a:solidFill>
                <a:latin typeface="Calibri"/>
                <a:ea typeface="Calibri"/>
              </a:rPr>
            </a:br>
            <a:r>
              <a:rPr lang="tr-TR" altLang="zh-CN" sz="2400" dirty="0" smtClean="0">
                <a:solidFill>
                  <a:srgbClr val="FF0000"/>
                </a:solidFill>
              </a:rPr>
              <a:t/>
            </a:r>
            <a:br>
              <a:rPr lang="tr-TR" altLang="zh-CN" sz="2400" dirty="0" smtClean="0">
                <a:solidFill>
                  <a:srgbClr val="FF0000"/>
                </a:solidFill>
              </a:rPr>
            </a:br>
            <a:r>
              <a:rPr lang="tr-TR" altLang="zh-CN" sz="2400" dirty="0" smtClean="0">
                <a:solidFill>
                  <a:srgbClr val="FF0000"/>
                </a:solidFill>
              </a:rPr>
              <a:t>      </a:t>
            </a:r>
            <a:r>
              <a:rPr lang="en-US" altLang="zh-CN" sz="2400" b="1" dirty="0" err="1" smtClean="0">
                <a:solidFill>
                  <a:srgbClr val="FF0000"/>
                </a:solidFill>
                <a:latin typeface="Calibri"/>
                <a:ea typeface="Calibri"/>
              </a:rPr>
              <a:t>Refrakter</a:t>
            </a:r>
            <a:r>
              <a:rPr lang="en-US" altLang="zh-CN" sz="2400" b="1" spc="-34" dirty="0" smtClean="0">
                <a:solidFill>
                  <a:srgbClr val="FF0000"/>
                </a:solidFill>
                <a:latin typeface="Calibri"/>
                <a:cs typeface="Calibri"/>
              </a:rPr>
              <a:t> </a:t>
            </a:r>
            <a:r>
              <a:rPr lang="en-US" altLang="zh-CN" sz="2400" b="1" dirty="0" err="1">
                <a:solidFill>
                  <a:srgbClr val="FF0000"/>
                </a:solidFill>
                <a:latin typeface="Calibri"/>
                <a:ea typeface="Calibri"/>
              </a:rPr>
              <a:t>periyod</a:t>
            </a:r>
            <a:r>
              <a:rPr lang="en-US" altLang="zh-CN" sz="2400" b="1" spc="-40" dirty="0">
                <a:solidFill>
                  <a:srgbClr val="FF0000"/>
                </a:solidFill>
                <a:latin typeface="Calibri"/>
                <a:cs typeface="Calibri"/>
              </a:rPr>
              <a:t> </a:t>
            </a:r>
            <a:r>
              <a:rPr lang="en-US" altLang="zh-CN" sz="2400" b="1" dirty="0" err="1">
                <a:solidFill>
                  <a:srgbClr val="FF0000"/>
                </a:solidFill>
                <a:latin typeface="Calibri"/>
                <a:ea typeface="Calibri"/>
              </a:rPr>
              <a:t>nedeni</a:t>
            </a:r>
            <a:r>
              <a:rPr lang="en-US" altLang="zh-CN" sz="2400" b="1" spc="-34" dirty="0">
                <a:solidFill>
                  <a:srgbClr val="FF0000"/>
                </a:solidFill>
                <a:latin typeface="Calibri"/>
                <a:cs typeface="Calibri"/>
              </a:rPr>
              <a:t> </a:t>
            </a:r>
            <a:r>
              <a:rPr lang="en-US" altLang="zh-CN" sz="2400" b="1" dirty="0" err="1">
                <a:solidFill>
                  <a:srgbClr val="FF0000"/>
                </a:solidFill>
                <a:latin typeface="Calibri"/>
                <a:ea typeface="Calibri"/>
              </a:rPr>
              <a:t>ile</a:t>
            </a:r>
            <a:r>
              <a:rPr lang="en-US" altLang="zh-CN" sz="2400" b="1" spc="-40" dirty="0">
                <a:solidFill>
                  <a:srgbClr val="FF0000"/>
                </a:solidFill>
                <a:latin typeface="Calibri"/>
                <a:cs typeface="Calibri"/>
              </a:rPr>
              <a:t> </a:t>
            </a:r>
            <a:r>
              <a:rPr lang="en-US" altLang="zh-CN" sz="2400" b="1" dirty="0" err="1">
                <a:solidFill>
                  <a:srgbClr val="FF0000"/>
                </a:solidFill>
                <a:latin typeface="Calibri"/>
                <a:ea typeface="Calibri"/>
              </a:rPr>
              <a:t>kalp</a:t>
            </a:r>
            <a:r>
              <a:rPr lang="en-US" altLang="zh-CN" sz="2400" b="1" spc="-40" dirty="0">
                <a:solidFill>
                  <a:srgbClr val="FF0000"/>
                </a:solidFill>
                <a:latin typeface="Calibri"/>
                <a:cs typeface="Calibri"/>
              </a:rPr>
              <a:t> </a:t>
            </a:r>
            <a:r>
              <a:rPr lang="en-US" altLang="zh-CN" sz="2400" b="1" dirty="0" err="1">
                <a:solidFill>
                  <a:srgbClr val="FF0000"/>
                </a:solidFill>
                <a:latin typeface="Calibri"/>
                <a:ea typeface="Calibri"/>
              </a:rPr>
              <a:t>kasında</a:t>
            </a:r>
            <a:r>
              <a:rPr lang="en-US" altLang="zh-CN" sz="2400" b="1" spc="-34" dirty="0">
                <a:solidFill>
                  <a:srgbClr val="FF0000"/>
                </a:solidFill>
                <a:latin typeface="Calibri"/>
                <a:cs typeface="Calibri"/>
              </a:rPr>
              <a:t> </a:t>
            </a:r>
            <a:r>
              <a:rPr lang="en-US" altLang="zh-CN" sz="2400" b="1" dirty="0" err="1">
                <a:solidFill>
                  <a:srgbClr val="FF0000"/>
                </a:solidFill>
                <a:latin typeface="Calibri"/>
                <a:ea typeface="Calibri"/>
              </a:rPr>
              <a:t>sumasyon</a:t>
            </a:r>
            <a:r>
              <a:rPr lang="en-US" altLang="zh-CN" sz="2400" b="1" spc="-40" dirty="0">
                <a:solidFill>
                  <a:srgbClr val="FF0000"/>
                </a:solidFill>
                <a:latin typeface="Calibri"/>
                <a:cs typeface="Calibri"/>
              </a:rPr>
              <a:t> </a:t>
            </a:r>
            <a:r>
              <a:rPr lang="en-US" altLang="zh-CN" sz="2400" b="1" dirty="0" err="1">
                <a:solidFill>
                  <a:srgbClr val="FF0000"/>
                </a:solidFill>
                <a:latin typeface="Calibri"/>
                <a:ea typeface="Calibri"/>
              </a:rPr>
              <a:t>ve</a:t>
            </a:r>
            <a:r>
              <a:rPr lang="en-US" altLang="zh-CN" sz="2400" b="1" spc="-40" dirty="0">
                <a:solidFill>
                  <a:srgbClr val="FF0000"/>
                </a:solidFill>
                <a:latin typeface="Calibri"/>
                <a:cs typeface="Calibri"/>
              </a:rPr>
              <a:t> </a:t>
            </a:r>
            <a:r>
              <a:rPr lang="en-US" altLang="zh-CN" sz="2400" b="1" dirty="0" err="1" smtClean="0">
                <a:solidFill>
                  <a:srgbClr val="FF0000"/>
                </a:solidFill>
                <a:latin typeface="Calibri"/>
                <a:ea typeface="Calibri"/>
              </a:rPr>
              <a:t>tetani</a:t>
            </a:r>
            <a:r>
              <a:rPr lang="tr-TR" altLang="zh-CN" sz="2400" b="1" dirty="0" smtClean="0">
                <a:solidFill>
                  <a:srgbClr val="FF0000"/>
                </a:solidFill>
                <a:latin typeface="Calibri"/>
                <a:ea typeface="Calibri"/>
              </a:rPr>
              <a:t>   i</a:t>
            </a:r>
            <a:r>
              <a:rPr lang="en-US" altLang="zh-CN" sz="2400" b="1" spc="-5" dirty="0" err="1" smtClean="0">
                <a:solidFill>
                  <a:srgbClr val="FF0000"/>
                </a:solidFill>
                <a:latin typeface="Calibri"/>
                <a:ea typeface="Calibri"/>
              </a:rPr>
              <a:t>zlenmez</a:t>
            </a:r>
            <a:endParaRPr sz="2400" spc="-15" dirty="0">
              <a:solidFill>
                <a:srgbClr val="FF0000"/>
              </a:solidFill>
            </a:endParaRP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Tree>
    <p:extLst>
      <p:ext uri="{BB962C8B-B14F-4D97-AF65-F5344CB8AC3E}">
        <p14:creationId xmlns:p14="http://schemas.microsoft.com/office/powerpoint/2010/main" val="1399231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8" name="Picture 67"/>
          <p:cNvPicPr>
            <a:picLocks noChangeAspect="1"/>
          </p:cNvPicPr>
          <p:nvPr/>
        </p:nvPicPr>
        <p:blipFill>
          <a:blip r:embed="rId2"/>
          <a:stretch>
            <a:fillRect/>
          </a:stretch>
        </p:blipFill>
        <p:spPr>
          <a:xfrm>
            <a:off x="5038826" y="1143000"/>
            <a:ext cx="5562600" cy="4419599"/>
          </a:xfrm>
          <a:prstGeom prst="rect">
            <a:avLst/>
          </a:prstGeom>
        </p:spPr>
      </p:pic>
    </p:spTree>
    <p:extLst>
      <p:ext uri="{BB962C8B-B14F-4D97-AF65-F5344CB8AC3E}">
        <p14:creationId xmlns:p14="http://schemas.microsoft.com/office/powerpoint/2010/main" val="1482210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5B64CA-7063-A746-9139-E86473057250}"/>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871E7A3F-C96E-C840-9E19-EEF3167F9CE7}"/>
              </a:ext>
            </a:extLst>
          </p:cNvPr>
          <p:cNvSpPr>
            <a:spLocks noGrp="1"/>
          </p:cNvSpPr>
          <p:nvPr>
            <p:ph type="subTitle" idx="1"/>
          </p:nvPr>
        </p:nvSpPr>
        <p:spPr/>
        <p:txBody>
          <a:bodyPr/>
          <a:lstStyle/>
          <a:p>
            <a:endParaRPr lang="tr-TR"/>
          </a:p>
        </p:txBody>
      </p:sp>
      <p:pic>
        <p:nvPicPr>
          <p:cNvPr id="5" name="Resim 4" descr="metin içeren bir resim&#10;&#10;Açıklama otomatik olarak oluşturuldu">
            <a:extLst>
              <a:ext uri="{FF2B5EF4-FFF2-40B4-BE49-F238E27FC236}">
                <a16:creationId xmlns:a16="http://schemas.microsoft.com/office/drawing/2014/main" id="{528D8D21-5B8E-FAF5-BD1E-1CD1C65DFEF0}"/>
              </a:ext>
            </a:extLst>
          </p:cNvPr>
          <p:cNvPicPr>
            <a:picLocks noChangeAspect="1"/>
          </p:cNvPicPr>
          <p:nvPr/>
        </p:nvPicPr>
        <p:blipFill>
          <a:blip r:embed="rId2"/>
          <a:stretch>
            <a:fillRect/>
          </a:stretch>
        </p:blipFill>
        <p:spPr>
          <a:xfrm>
            <a:off x="0" y="0"/>
            <a:ext cx="12192000" cy="6843742"/>
          </a:xfrm>
          <a:prstGeom prst="rect">
            <a:avLst/>
          </a:prstGeom>
        </p:spPr>
      </p:pic>
      <p:sp>
        <p:nvSpPr>
          <p:cNvPr id="4" name="Metin kutusu 3"/>
          <p:cNvSpPr txBox="1"/>
          <p:nvPr/>
        </p:nvSpPr>
        <p:spPr>
          <a:xfrm>
            <a:off x="3962400" y="6019800"/>
            <a:ext cx="4267200" cy="369332"/>
          </a:xfrm>
          <a:prstGeom prst="rect">
            <a:avLst/>
          </a:prstGeom>
          <a:noFill/>
        </p:spPr>
        <p:txBody>
          <a:bodyPr wrap="square" rtlCol="0">
            <a:spAutoFit/>
          </a:bodyPr>
          <a:lstStyle/>
          <a:p>
            <a:r>
              <a:rPr lang="tr-TR" dirty="0" smtClean="0"/>
              <a:t>Sağlık Bilimleri Fakültesi – B Blok – 1. Kat</a:t>
            </a:r>
            <a:endParaRPr lang="tr-TR" dirty="0"/>
          </a:p>
        </p:txBody>
      </p:sp>
    </p:spTree>
    <p:extLst>
      <p:ext uri="{BB962C8B-B14F-4D97-AF65-F5344CB8AC3E}">
        <p14:creationId xmlns:p14="http://schemas.microsoft.com/office/powerpoint/2010/main" val="2072211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910845" y="1524000"/>
            <a:ext cx="9782258" cy="4691028"/>
          </a:xfrm>
          <a:prstGeom prst="rect">
            <a:avLst/>
          </a:prstGeom>
        </p:spPr>
        <p:txBody>
          <a:bodyPr vert="horz" wrap="square" lIns="0" tIns="12700" rIns="0" bIns="0" rtlCol="0">
            <a:spAutoFit/>
          </a:bodyPr>
          <a:lstStyle/>
          <a:p>
            <a:pPr marL="0">
              <a:lnSpc>
                <a:spcPct val="100000"/>
              </a:lnSpc>
            </a:pPr>
            <a:r>
              <a:rPr lang="tr-TR" altLang="zh-CN" sz="3200" spc="-34" dirty="0" smtClean="0">
                <a:solidFill>
                  <a:srgbClr val="000000"/>
                </a:solidFill>
                <a:latin typeface="Calibri"/>
                <a:ea typeface="Calibri"/>
              </a:rPr>
              <a:t>            U</a:t>
            </a:r>
            <a:r>
              <a:rPr lang="en-US" altLang="zh-CN" sz="3200" spc="-34" dirty="0" err="1" smtClean="0">
                <a:solidFill>
                  <a:srgbClr val="000000"/>
                </a:solidFill>
                <a:latin typeface="Calibri"/>
                <a:ea typeface="Calibri"/>
              </a:rPr>
              <a:t>yarı</a:t>
            </a:r>
            <a:r>
              <a:rPr lang="en-US" altLang="zh-CN" sz="3200" spc="-15" dirty="0" smtClean="0">
                <a:solidFill>
                  <a:srgbClr val="000000"/>
                </a:solidFill>
                <a:latin typeface="Calibri"/>
                <a:cs typeface="Calibri"/>
              </a:rPr>
              <a:t> </a:t>
            </a:r>
            <a:r>
              <a:rPr lang="en-US" altLang="zh-CN" sz="3200" spc="-44" dirty="0" err="1">
                <a:solidFill>
                  <a:srgbClr val="000000"/>
                </a:solidFill>
                <a:latin typeface="Calibri"/>
                <a:ea typeface="Calibri"/>
              </a:rPr>
              <a:t>ve</a:t>
            </a:r>
            <a:r>
              <a:rPr lang="en-US" altLang="zh-CN" sz="3200" spc="-15" dirty="0">
                <a:solidFill>
                  <a:srgbClr val="000000"/>
                </a:solidFill>
                <a:latin typeface="Calibri"/>
                <a:cs typeface="Calibri"/>
              </a:rPr>
              <a:t> </a:t>
            </a:r>
            <a:r>
              <a:rPr lang="en-US" altLang="zh-CN" sz="3200" spc="-25" dirty="0" err="1">
                <a:solidFill>
                  <a:srgbClr val="000000"/>
                </a:solidFill>
                <a:latin typeface="Calibri"/>
                <a:ea typeface="Calibri"/>
              </a:rPr>
              <a:t>ileti</a:t>
            </a:r>
            <a:r>
              <a:rPr lang="en-US" altLang="zh-CN" sz="3200" spc="-15" dirty="0">
                <a:solidFill>
                  <a:srgbClr val="000000"/>
                </a:solidFill>
                <a:latin typeface="Calibri"/>
                <a:cs typeface="Calibri"/>
              </a:rPr>
              <a:t> </a:t>
            </a:r>
            <a:r>
              <a:rPr lang="en-US" altLang="zh-CN" sz="3200" spc="-40" dirty="0" err="1">
                <a:solidFill>
                  <a:srgbClr val="000000"/>
                </a:solidFill>
                <a:latin typeface="Calibri"/>
                <a:ea typeface="Calibri"/>
              </a:rPr>
              <a:t>sisteminde</a:t>
            </a:r>
            <a:r>
              <a:rPr lang="en-US" altLang="zh-CN" sz="3200" spc="-15" dirty="0">
                <a:solidFill>
                  <a:srgbClr val="000000"/>
                </a:solidFill>
                <a:latin typeface="Calibri"/>
                <a:cs typeface="Calibri"/>
              </a:rPr>
              <a:t> </a:t>
            </a:r>
            <a:r>
              <a:rPr lang="en-US" altLang="zh-CN" sz="3200" spc="-34" dirty="0" err="1">
                <a:solidFill>
                  <a:srgbClr val="000000"/>
                </a:solidFill>
                <a:latin typeface="Calibri"/>
                <a:ea typeface="Calibri"/>
              </a:rPr>
              <a:t>aksiyon</a:t>
            </a:r>
            <a:r>
              <a:rPr lang="en-US" altLang="zh-CN" sz="3200" spc="-25" dirty="0">
                <a:solidFill>
                  <a:srgbClr val="000000"/>
                </a:solidFill>
                <a:latin typeface="Calibri"/>
                <a:cs typeface="Calibri"/>
              </a:rPr>
              <a:t> </a:t>
            </a:r>
            <a:r>
              <a:rPr lang="en-US" altLang="zh-CN" sz="3200" spc="-35" dirty="0" err="1">
                <a:solidFill>
                  <a:srgbClr val="000000"/>
                </a:solidFill>
                <a:latin typeface="Calibri"/>
                <a:ea typeface="Calibri"/>
              </a:rPr>
              <a:t>potansiyelleri</a:t>
            </a:r>
            <a:r>
              <a:rPr lang="en-US" altLang="zh-CN" sz="3200" spc="-35" dirty="0">
                <a:solidFill>
                  <a:srgbClr val="000000"/>
                </a:solidFill>
                <a:latin typeface="Calibri"/>
                <a:ea typeface="Calibri"/>
              </a:rPr>
              <a:t/>
            </a:r>
            <a:br>
              <a:rPr lang="en-US" altLang="zh-CN" sz="3200" spc="-35" dirty="0">
                <a:solidFill>
                  <a:srgbClr val="000000"/>
                </a:solidFill>
                <a:latin typeface="Calibri"/>
                <a:ea typeface="Calibri"/>
              </a:rPr>
            </a:br>
            <a:r>
              <a:rPr lang="en-US" sz="3200" dirty="0"/>
              <a:t/>
            </a:r>
            <a:br>
              <a:rPr lang="en-US" sz="3200" dirty="0"/>
            </a:br>
            <a:r>
              <a:rPr lang="en-US" altLang="zh-CN" sz="2400" b="1" dirty="0" smtClean="0">
                <a:solidFill>
                  <a:srgbClr val="000000"/>
                </a:solidFill>
                <a:latin typeface="Calibri"/>
                <a:ea typeface="Calibri"/>
              </a:rPr>
              <a:t>SAN</a:t>
            </a:r>
            <a:r>
              <a:rPr lang="en-US" altLang="zh-CN" sz="2400" b="1" spc="-30" dirty="0" smtClean="0">
                <a:solidFill>
                  <a:srgbClr val="000000"/>
                </a:solidFill>
                <a:latin typeface="Calibri"/>
                <a:cs typeface="Calibri"/>
              </a:rPr>
              <a:t> </a:t>
            </a:r>
            <a:r>
              <a:rPr lang="en-US" altLang="zh-CN" sz="2400" b="1" dirty="0">
                <a:solidFill>
                  <a:srgbClr val="000000"/>
                </a:solidFill>
                <a:latin typeface="Calibri"/>
                <a:ea typeface="Calibri"/>
              </a:rPr>
              <a:t>(Sino</a:t>
            </a:r>
            <a:r>
              <a:rPr lang="en-US" altLang="zh-CN" sz="2400" b="1" spc="-34" dirty="0">
                <a:solidFill>
                  <a:srgbClr val="000000"/>
                </a:solidFill>
                <a:latin typeface="Calibri"/>
                <a:cs typeface="Calibri"/>
              </a:rPr>
              <a:t> </a:t>
            </a:r>
            <a:r>
              <a:rPr lang="en-US" altLang="zh-CN" sz="2400" b="1" dirty="0">
                <a:solidFill>
                  <a:srgbClr val="000000"/>
                </a:solidFill>
                <a:latin typeface="Calibri"/>
                <a:ea typeface="Calibri"/>
              </a:rPr>
              <a:t>Atrial</a:t>
            </a:r>
            <a:r>
              <a:rPr lang="en-US" altLang="zh-CN" sz="2400" b="1" spc="-30" dirty="0">
                <a:solidFill>
                  <a:srgbClr val="000000"/>
                </a:solidFill>
                <a:latin typeface="Calibri"/>
                <a:cs typeface="Calibri"/>
              </a:rPr>
              <a:t> </a:t>
            </a:r>
            <a:r>
              <a:rPr lang="en-US" altLang="zh-CN" sz="2400" b="1" dirty="0">
                <a:solidFill>
                  <a:srgbClr val="000000"/>
                </a:solidFill>
                <a:latin typeface="Calibri"/>
                <a:ea typeface="Calibri"/>
              </a:rPr>
              <a:t>Node=</a:t>
            </a:r>
            <a:r>
              <a:rPr lang="en-US" altLang="zh-CN" sz="2400" b="1" dirty="0" err="1">
                <a:solidFill>
                  <a:srgbClr val="000000"/>
                </a:solidFill>
                <a:latin typeface="Calibri"/>
                <a:ea typeface="Calibri"/>
              </a:rPr>
              <a:t>düğüm</a:t>
            </a:r>
            <a:r>
              <a:rPr lang="en-US" altLang="zh-CN" sz="2400" b="1" dirty="0">
                <a:solidFill>
                  <a:srgbClr val="000000"/>
                </a:solidFill>
                <a:latin typeface="Calibri"/>
                <a:ea typeface="Calibri"/>
              </a:rPr>
              <a:t>)</a:t>
            </a:r>
            <a:r>
              <a:rPr lang="en-US" altLang="zh-CN" sz="2400" b="1" spc="-30" dirty="0">
                <a:solidFill>
                  <a:srgbClr val="000000"/>
                </a:solidFill>
                <a:latin typeface="Calibri"/>
                <a:cs typeface="Calibri"/>
              </a:rPr>
              <a:t> </a:t>
            </a:r>
            <a:r>
              <a:rPr lang="en-US" altLang="zh-CN" sz="2400" b="1" dirty="0" err="1">
                <a:solidFill>
                  <a:srgbClr val="000000"/>
                </a:solidFill>
                <a:latin typeface="Calibri"/>
                <a:ea typeface="Calibri"/>
              </a:rPr>
              <a:t>hücrelerinin</a:t>
            </a:r>
            <a:r>
              <a:rPr lang="en-US" altLang="zh-CN" sz="2400" b="1" spc="-30" dirty="0">
                <a:solidFill>
                  <a:srgbClr val="000000"/>
                </a:solidFill>
                <a:latin typeface="Calibri"/>
                <a:cs typeface="Calibri"/>
              </a:rPr>
              <a:t> </a:t>
            </a:r>
            <a:r>
              <a:rPr lang="en-US" altLang="zh-CN" sz="2400" b="1" dirty="0" err="1">
                <a:solidFill>
                  <a:srgbClr val="000000"/>
                </a:solidFill>
                <a:latin typeface="Calibri"/>
                <a:ea typeface="Calibri"/>
              </a:rPr>
              <a:t>istirahat</a:t>
            </a:r>
            <a:r>
              <a:rPr lang="en-US" altLang="zh-CN" sz="2400" b="1" spc="-35" dirty="0">
                <a:solidFill>
                  <a:srgbClr val="000000"/>
                </a:solidFill>
                <a:latin typeface="Calibri"/>
                <a:cs typeface="Calibri"/>
              </a:rPr>
              <a:t> </a:t>
            </a:r>
            <a:r>
              <a:rPr lang="en-US" altLang="zh-CN" sz="2400" b="1" dirty="0" err="1" smtClean="0">
                <a:solidFill>
                  <a:srgbClr val="000000"/>
                </a:solidFill>
                <a:latin typeface="Calibri"/>
                <a:ea typeface="Calibri"/>
              </a:rPr>
              <a:t>membran</a:t>
            </a:r>
            <a:r>
              <a:rPr lang="tr-TR" altLang="zh-CN" sz="2400" b="1" dirty="0" smtClean="0">
                <a:solidFill>
                  <a:srgbClr val="000000"/>
                </a:solidFill>
                <a:latin typeface="Calibri"/>
                <a:ea typeface="Calibri"/>
              </a:rPr>
              <a:t> p</a:t>
            </a:r>
            <a:r>
              <a:rPr lang="en-US" altLang="zh-CN" sz="2400" b="1" dirty="0" err="1" smtClean="0">
                <a:solidFill>
                  <a:srgbClr val="000000"/>
                </a:solidFill>
                <a:latin typeface="Calibri"/>
                <a:ea typeface="Calibri"/>
              </a:rPr>
              <a:t>otansiyeli</a:t>
            </a:r>
            <a:r>
              <a:rPr lang="en-US" altLang="zh-CN" sz="2400" b="1" dirty="0" smtClean="0">
                <a:solidFill>
                  <a:srgbClr val="000000"/>
                </a:solidFill>
                <a:latin typeface="Calibri"/>
                <a:cs typeface="Calibri"/>
              </a:rPr>
              <a:t> </a:t>
            </a:r>
            <a:r>
              <a:rPr lang="en-US" altLang="zh-CN" sz="2400" b="1" dirty="0">
                <a:solidFill>
                  <a:srgbClr val="000000"/>
                </a:solidFill>
                <a:latin typeface="Calibri"/>
                <a:ea typeface="Calibri"/>
              </a:rPr>
              <a:t>-55</a:t>
            </a:r>
            <a:r>
              <a:rPr lang="en-US" altLang="zh-CN" sz="2400" b="1" spc="-50" dirty="0">
                <a:solidFill>
                  <a:srgbClr val="000000"/>
                </a:solidFill>
                <a:latin typeface="Calibri"/>
                <a:cs typeface="Calibri"/>
              </a:rPr>
              <a:t> </a:t>
            </a:r>
            <a:r>
              <a:rPr lang="en-US" altLang="zh-CN" sz="2400" b="1" dirty="0">
                <a:solidFill>
                  <a:srgbClr val="000000"/>
                </a:solidFill>
                <a:latin typeface="Calibri"/>
                <a:ea typeface="Calibri"/>
              </a:rPr>
              <a:t>mV</a:t>
            </a:r>
            <a:br>
              <a:rPr lang="en-US" altLang="zh-CN" sz="2400" b="1" dirty="0">
                <a:solidFill>
                  <a:srgbClr val="000000"/>
                </a:solidFill>
                <a:latin typeface="Calibri"/>
                <a:ea typeface="Calibri"/>
              </a:rPr>
            </a:br>
            <a:r>
              <a:rPr lang="en-US" sz="2400" dirty="0"/>
              <a:t/>
            </a:r>
            <a:br>
              <a:rPr lang="en-US" sz="2400" dirty="0"/>
            </a:br>
            <a:r>
              <a:rPr lang="en-US" altLang="zh-CN" sz="2400" b="1" dirty="0" smtClean="0">
                <a:solidFill>
                  <a:srgbClr val="000000"/>
                </a:solidFill>
                <a:latin typeface="Calibri"/>
                <a:ea typeface="Calibri"/>
              </a:rPr>
              <a:t>SAN</a:t>
            </a:r>
            <a:r>
              <a:rPr lang="en-US" altLang="zh-CN" sz="2400" b="1" dirty="0" smtClean="0">
                <a:solidFill>
                  <a:srgbClr val="000000"/>
                </a:solidFill>
                <a:latin typeface="Calibri"/>
                <a:cs typeface="Calibri"/>
              </a:rPr>
              <a:t> </a:t>
            </a:r>
            <a:r>
              <a:rPr lang="en-US" altLang="zh-CN" sz="2400" b="1" dirty="0" err="1">
                <a:solidFill>
                  <a:srgbClr val="000000"/>
                </a:solidFill>
                <a:latin typeface="Calibri"/>
                <a:ea typeface="Calibri"/>
              </a:rPr>
              <a:t>hücrelerinde</a:t>
            </a:r>
            <a:r>
              <a:rPr lang="en-US" altLang="zh-CN" sz="2400" b="1" dirty="0">
                <a:solidFill>
                  <a:srgbClr val="000000"/>
                </a:solidFill>
                <a:latin typeface="Calibri"/>
                <a:cs typeface="Calibri"/>
              </a:rPr>
              <a:t> </a:t>
            </a:r>
            <a:r>
              <a:rPr lang="en-US" altLang="zh-CN" sz="2400" b="1" dirty="0" err="1">
                <a:solidFill>
                  <a:srgbClr val="000000"/>
                </a:solidFill>
                <a:latin typeface="Calibri"/>
                <a:ea typeface="Calibri"/>
              </a:rPr>
              <a:t>uyarının</a:t>
            </a:r>
            <a:r>
              <a:rPr lang="en-US" altLang="zh-CN" sz="2400" b="1" dirty="0">
                <a:solidFill>
                  <a:srgbClr val="000000"/>
                </a:solidFill>
                <a:latin typeface="Calibri"/>
                <a:cs typeface="Calibri"/>
              </a:rPr>
              <a:t> </a:t>
            </a:r>
            <a:r>
              <a:rPr lang="en-US" altLang="zh-CN" sz="2400" b="1" dirty="0" err="1">
                <a:solidFill>
                  <a:srgbClr val="000000"/>
                </a:solidFill>
                <a:latin typeface="Calibri"/>
                <a:ea typeface="Calibri"/>
              </a:rPr>
              <a:t>doğmasına</a:t>
            </a:r>
            <a:r>
              <a:rPr lang="en-US" altLang="zh-CN" sz="2400" b="1" dirty="0">
                <a:solidFill>
                  <a:srgbClr val="000000"/>
                </a:solidFill>
                <a:latin typeface="Calibri"/>
                <a:cs typeface="Calibri"/>
              </a:rPr>
              <a:t> </a:t>
            </a:r>
            <a:r>
              <a:rPr lang="en-US" altLang="zh-CN" sz="2400" b="1" dirty="0" err="1">
                <a:solidFill>
                  <a:srgbClr val="000000"/>
                </a:solidFill>
                <a:latin typeface="Calibri"/>
                <a:ea typeface="Calibri"/>
              </a:rPr>
              <a:t>neden</a:t>
            </a:r>
            <a:r>
              <a:rPr lang="en-US" altLang="zh-CN" sz="2400" b="1" dirty="0">
                <a:solidFill>
                  <a:srgbClr val="000000"/>
                </a:solidFill>
                <a:latin typeface="Calibri"/>
                <a:cs typeface="Calibri"/>
              </a:rPr>
              <a:t> </a:t>
            </a:r>
            <a:r>
              <a:rPr lang="en-US" altLang="zh-CN" sz="2400" b="1" dirty="0" err="1">
                <a:solidFill>
                  <a:srgbClr val="000000"/>
                </a:solidFill>
                <a:latin typeface="Calibri"/>
                <a:ea typeface="Calibri"/>
              </a:rPr>
              <a:t>olan</a:t>
            </a:r>
            <a:r>
              <a:rPr lang="en-US" altLang="zh-CN" sz="2400" b="1" spc="25" dirty="0">
                <a:solidFill>
                  <a:srgbClr val="000000"/>
                </a:solidFill>
                <a:latin typeface="Calibri"/>
                <a:cs typeface="Calibri"/>
              </a:rPr>
              <a:t> </a:t>
            </a:r>
            <a:r>
              <a:rPr lang="en-US" altLang="zh-CN" sz="2400" b="1" dirty="0" err="1">
                <a:solidFill>
                  <a:srgbClr val="000000"/>
                </a:solidFill>
                <a:latin typeface="Calibri"/>
                <a:ea typeface="Calibri"/>
              </a:rPr>
              <a:t>sodyum</a:t>
            </a:r>
            <a:r>
              <a:rPr lang="en-US" altLang="zh-CN" sz="2400" b="1" dirty="0">
                <a:solidFill>
                  <a:srgbClr val="000000"/>
                </a:solidFill>
                <a:latin typeface="Calibri"/>
                <a:cs typeface="Calibri"/>
              </a:rPr>
              <a:t> </a:t>
            </a:r>
            <a:r>
              <a:rPr lang="en-US" altLang="zh-CN" sz="2400" b="1" dirty="0" err="1">
                <a:solidFill>
                  <a:srgbClr val="000000"/>
                </a:solidFill>
                <a:latin typeface="Calibri"/>
                <a:ea typeface="Calibri"/>
              </a:rPr>
              <a:t>iyonlarının</a:t>
            </a:r>
            <a:r>
              <a:rPr lang="en-US" altLang="zh-CN" sz="2400" b="1" spc="-60" dirty="0">
                <a:solidFill>
                  <a:srgbClr val="000000"/>
                </a:solidFill>
                <a:latin typeface="Calibri"/>
                <a:cs typeface="Calibri"/>
              </a:rPr>
              <a:t> </a:t>
            </a:r>
            <a:r>
              <a:rPr lang="en-US" altLang="zh-CN" sz="2400" b="1" dirty="0" err="1">
                <a:solidFill>
                  <a:srgbClr val="000000"/>
                </a:solidFill>
                <a:latin typeface="Calibri"/>
                <a:ea typeface="Calibri"/>
              </a:rPr>
              <a:t>sızması</a:t>
            </a:r>
            <a:r>
              <a:rPr lang="en-US" altLang="zh-CN" sz="2400" b="1" spc="-64" dirty="0">
                <a:solidFill>
                  <a:srgbClr val="000000"/>
                </a:solidFill>
                <a:latin typeface="Calibri"/>
                <a:cs typeface="Calibri"/>
              </a:rPr>
              <a:t> </a:t>
            </a:r>
            <a:r>
              <a:rPr lang="en-US" altLang="zh-CN" sz="2400" b="1" dirty="0" err="1">
                <a:solidFill>
                  <a:srgbClr val="000000"/>
                </a:solidFill>
                <a:latin typeface="Calibri"/>
                <a:ea typeface="Calibri"/>
              </a:rPr>
              <a:t>özelliği</a:t>
            </a:r>
            <a:r>
              <a:rPr lang="en-US" altLang="zh-CN" sz="2400" b="1" dirty="0" smtClean="0">
                <a:solidFill>
                  <a:srgbClr val="000000"/>
                </a:solidFill>
                <a:latin typeface="Calibri"/>
                <a:ea typeface="Calibri"/>
              </a:rPr>
              <a:t>.</a:t>
            </a:r>
            <a:r>
              <a:rPr lang="tr-TR" altLang="zh-CN" sz="2400" b="1" dirty="0" smtClean="0">
                <a:solidFill>
                  <a:srgbClr val="000000"/>
                </a:solidFill>
                <a:latin typeface="Calibri"/>
                <a:ea typeface="Calibri"/>
              </a:rPr>
              <a:t/>
            </a:r>
            <a:br>
              <a:rPr lang="tr-TR" altLang="zh-CN" sz="2400" b="1" dirty="0" smtClean="0">
                <a:solidFill>
                  <a:srgbClr val="000000"/>
                </a:solidFill>
                <a:latin typeface="Calibri"/>
                <a:ea typeface="Calibri"/>
              </a:rPr>
            </a:br>
            <a:r>
              <a:rPr lang="tr-TR" altLang="zh-CN" sz="2400" b="1" dirty="0" smtClean="0">
                <a:solidFill>
                  <a:srgbClr val="000000"/>
                </a:solidFill>
                <a:latin typeface="Calibri"/>
                <a:ea typeface="Calibri"/>
              </a:rPr>
              <a:t/>
            </a:r>
            <a:br>
              <a:rPr lang="tr-TR" altLang="zh-CN" sz="2400" b="1" dirty="0" smtClean="0">
                <a:solidFill>
                  <a:srgbClr val="000000"/>
                </a:solidFill>
                <a:latin typeface="Calibri"/>
                <a:ea typeface="Calibri"/>
              </a:rPr>
            </a:br>
            <a:r>
              <a:rPr lang="en-US" altLang="zh-CN" sz="2400" b="1" spc="-64" dirty="0" smtClean="0">
                <a:solidFill>
                  <a:srgbClr val="000000"/>
                </a:solidFill>
                <a:latin typeface="Calibri"/>
                <a:cs typeface="Calibri"/>
              </a:rPr>
              <a:t> </a:t>
            </a:r>
            <a:r>
              <a:rPr lang="en-US" altLang="zh-CN" sz="2400" b="1" dirty="0" err="1">
                <a:solidFill>
                  <a:srgbClr val="000000"/>
                </a:solidFill>
                <a:latin typeface="Calibri"/>
                <a:ea typeface="Calibri"/>
              </a:rPr>
              <a:t>Membran</a:t>
            </a:r>
            <a:r>
              <a:rPr lang="en-US" altLang="zh-CN" sz="2400" b="1" spc="-64" dirty="0">
                <a:solidFill>
                  <a:srgbClr val="000000"/>
                </a:solidFill>
                <a:latin typeface="Calibri"/>
                <a:cs typeface="Calibri"/>
              </a:rPr>
              <a:t> </a:t>
            </a:r>
            <a:r>
              <a:rPr lang="en-US" altLang="zh-CN" sz="2400" b="1" dirty="0" err="1">
                <a:solidFill>
                  <a:srgbClr val="000000"/>
                </a:solidFill>
                <a:latin typeface="Calibri"/>
                <a:ea typeface="Calibri"/>
              </a:rPr>
              <a:t>potansiyelinin</a:t>
            </a:r>
            <a:r>
              <a:rPr lang="en-US" altLang="zh-CN" sz="2400" b="1" spc="-64" dirty="0">
                <a:solidFill>
                  <a:srgbClr val="000000"/>
                </a:solidFill>
                <a:latin typeface="Calibri"/>
                <a:cs typeface="Calibri"/>
              </a:rPr>
              <a:t> </a:t>
            </a:r>
            <a:r>
              <a:rPr lang="en-US" altLang="zh-CN" sz="2400" b="1" dirty="0" err="1">
                <a:solidFill>
                  <a:srgbClr val="000000"/>
                </a:solidFill>
                <a:latin typeface="Calibri"/>
                <a:ea typeface="Calibri"/>
              </a:rPr>
              <a:t>değeri</a:t>
            </a:r>
            <a:r>
              <a:rPr lang="en-US" altLang="zh-CN" sz="2400" b="1" spc="-69" dirty="0">
                <a:solidFill>
                  <a:srgbClr val="000000"/>
                </a:solidFill>
                <a:latin typeface="Calibri"/>
                <a:cs typeface="Calibri"/>
              </a:rPr>
              <a:t> </a:t>
            </a:r>
            <a:r>
              <a:rPr lang="en-US" altLang="zh-CN" sz="2400" b="1" dirty="0" err="1">
                <a:solidFill>
                  <a:srgbClr val="000000"/>
                </a:solidFill>
                <a:latin typeface="Calibri"/>
                <a:ea typeface="Calibri"/>
              </a:rPr>
              <a:t>yavaş</a:t>
            </a:r>
            <a:r>
              <a:rPr lang="en-US" altLang="zh-CN" sz="2400" b="1" dirty="0">
                <a:solidFill>
                  <a:srgbClr val="000000"/>
                </a:solidFill>
                <a:latin typeface="Calibri"/>
                <a:cs typeface="Calibri"/>
              </a:rPr>
              <a:t> </a:t>
            </a:r>
            <a:r>
              <a:rPr lang="en-US" altLang="zh-CN" sz="2400" b="1" dirty="0" err="1">
                <a:solidFill>
                  <a:srgbClr val="000000"/>
                </a:solidFill>
                <a:latin typeface="Calibri"/>
                <a:ea typeface="Calibri"/>
              </a:rPr>
              <a:t>yavaş</a:t>
            </a:r>
            <a:r>
              <a:rPr lang="en-US" altLang="zh-CN" sz="2400" b="1" spc="-30" dirty="0">
                <a:solidFill>
                  <a:srgbClr val="000000"/>
                </a:solidFill>
                <a:latin typeface="Calibri"/>
                <a:cs typeface="Calibri"/>
              </a:rPr>
              <a:t> </a:t>
            </a:r>
            <a:r>
              <a:rPr lang="en-US" altLang="zh-CN" sz="2400" b="1" dirty="0" err="1">
                <a:solidFill>
                  <a:srgbClr val="000000"/>
                </a:solidFill>
                <a:latin typeface="Calibri"/>
                <a:ea typeface="Calibri"/>
              </a:rPr>
              <a:t>yükselerek</a:t>
            </a:r>
            <a:r>
              <a:rPr lang="en-US" altLang="zh-CN" sz="2400" b="1" spc="-30" dirty="0">
                <a:solidFill>
                  <a:srgbClr val="000000"/>
                </a:solidFill>
                <a:latin typeface="Calibri"/>
                <a:cs typeface="Calibri"/>
              </a:rPr>
              <a:t> </a:t>
            </a:r>
            <a:r>
              <a:rPr lang="en-US" altLang="zh-CN" sz="2400" b="1" dirty="0">
                <a:solidFill>
                  <a:srgbClr val="000000"/>
                </a:solidFill>
                <a:latin typeface="Calibri"/>
                <a:ea typeface="Calibri"/>
              </a:rPr>
              <a:t>-40</a:t>
            </a:r>
            <a:r>
              <a:rPr lang="en-US" altLang="zh-CN" sz="2400" b="1" spc="-30" dirty="0">
                <a:solidFill>
                  <a:srgbClr val="000000"/>
                </a:solidFill>
                <a:latin typeface="Calibri"/>
                <a:cs typeface="Calibri"/>
              </a:rPr>
              <a:t> </a:t>
            </a:r>
            <a:r>
              <a:rPr lang="en-US" altLang="zh-CN" sz="2400" b="1" dirty="0">
                <a:solidFill>
                  <a:srgbClr val="000000"/>
                </a:solidFill>
                <a:latin typeface="Calibri"/>
                <a:ea typeface="Calibri"/>
              </a:rPr>
              <a:t>mV</a:t>
            </a:r>
            <a:r>
              <a:rPr lang="en-US" altLang="zh-CN" sz="2400" b="1" spc="-30" dirty="0">
                <a:solidFill>
                  <a:srgbClr val="000000"/>
                </a:solidFill>
                <a:latin typeface="Calibri"/>
                <a:cs typeface="Calibri"/>
              </a:rPr>
              <a:t> </a:t>
            </a:r>
            <a:r>
              <a:rPr lang="en-US" altLang="zh-CN" sz="2400" b="1" dirty="0" err="1">
                <a:solidFill>
                  <a:srgbClr val="000000"/>
                </a:solidFill>
                <a:latin typeface="Calibri"/>
                <a:ea typeface="Calibri"/>
              </a:rPr>
              <a:t>eşik</a:t>
            </a:r>
            <a:r>
              <a:rPr lang="en-US" altLang="zh-CN" sz="2400" b="1" spc="-34" dirty="0">
                <a:solidFill>
                  <a:srgbClr val="000000"/>
                </a:solidFill>
                <a:latin typeface="Calibri"/>
                <a:cs typeface="Calibri"/>
              </a:rPr>
              <a:t> </a:t>
            </a:r>
            <a:r>
              <a:rPr lang="en-US" altLang="zh-CN" sz="2400" b="1" dirty="0" err="1">
                <a:solidFill>
                  <a:srgbClr val="000000"/>
                </a:solidFill>
                <a:latin typeface="Calibri"/>
                <a:ea typeface="Calibri"/>
              </a:rPr>
              <a:t>voltaja</a:t>
            </a:r>
            <a:r>
              <a:rPr lang="en-US" altLang="zh-CN" sz="2400" b="1" spc="-30" dirty="0">
                <a:solidFill>
                  <a:srgbClr val="000000"/>
                </a:solidFill>
                <a:latin typeface="Calibri"/>
                <a:cs typeface="Calibri"/>
              </a:rPr>
              <a:t> </a:t>
            </a:r>
            <a:r>
              <a:rPr lang="en-US" altLang="zh-CN" sz="2400" b="1" dirty="0" err="1" smtClean="0">
                <a:solidFill>
                  <a:srgbClr val="000000"/>
                </a:solidFill>
                <a:latin typeface="Calibri"/>
                <a:ea typeface="Calibri"/>
              </a:rPr>
              <a:t>ulaşınca</a:t>
            </a:r>
            <a:r>
              <a:rPr lang="tr-TR" altLang="zh-CN" sz="2400" b="1" spc="-35" dirty="0" smtClean="0">
                <a:solidFill>
                  <a:srgbClr val="000000"/>
                </a:solidFill>
                <a:latin typeface="Calibri"/>
                <a:cs typeface="Calibri"/>
              </a:rPr>
              <a:t/>
            </a:r>
            <a:br>
              <a:rPr lang="tr-TR" altLang="zh-CN" sz="2400" b="1" spc="-35" dirty="0" smtClean="0">
                <a:solidFill>
                  <a:srgbClr val="000000"/>
                </a:solidFill>
                <a:latin typeface="Calibri"/>
                <a:cs typeface="Calibri"/>
              </a:rPr>
            </a:br>
            <a:r>
              <a:rPr lang="en-US" altLang="zh-CN" sz="2400" b="1" dirty="0" smtClean="0">
                <a:solidFill>
                  <a:srgbClr val="000000"/>
                </a:solidFill>
                <a:latin typeface="Calibri"/>
                <a:ea typeface="Calibri"/>
              </a:rPr>
              <a:t>(</a:t>
            </a:r>
            <a:r>
              <a:rPr lang="en-US" altLang="zh-CN" sz="2400" b="1" dirty="0">
                <a:solidFill>
                  <a:srgbClr val="000000"/>
                </a:solidFill>
                <a:latin typeface="Calibri"/>
                <a:ea typeface="Calibri"/>
              </a:rPr>
              <a:t>pacemaker</a:t>
            </a:r>
            <a:r>
              <a:rPr lang="en-US" altLang="zh-CN" sz="2400" b="1" dirty="0">
                <a:solidFill>
                  <a:srgbClr val="000000"/>
                </a:solidFill>
                <a:latin typeface="Calibri"/>
                <a:cs typeface="Calibri"/>
              </a:rPr>
              <a:t> </a:t>
            </a:r>
            <a:r>
              <a:rPr lang="en-US" altLang="zh-CN" sz="2400" b="1" dirty="0" err="1">
                <a:solidFill>
                  <a:srgbClr val="000000"/>
                </a:solidFill>
                <a:latin typeface="Calibri"/>
                <a:ea typeface="Calibri"/>
              </a:rPr>
              <a:t>potansiyel</a:t>
            </a:r>
            <a:r>
              <a:rPr lang="en-US" altLang="zh-CN" sz="2400" b="1" dirty="0">
                <a:solidFill>
                  <a:srgbClr val="000000"/>
                </a:solidFill>
                <a:latin typeface="Calibri"/>
                <a:ea typeface="Calibri"/>
              </a:rPr>
              <a:t>)</a:t>
            </a:r>
            <a:r>
              <a:rPr lang="en-US" altLang="zh-CN" sz="2400" b="1" spc="-139" dirty="0">
                <a:solidFill>
                  <a:srgbClr val="000000"/>
                </a:solidFill>
                <a:latin typeface="Calibri"/>
                <a:cs typeface="Calibri"/>
              </a:rPr>
              <a:t> </a:t>
            </a:r>
            <a:r>
              <a:rPr lang="tr-TR" altLang="zh-CN" sz="2400" b="1" spc="-139" dirty="0" smtClean="0">
                <a:solidFill>
                  <a:srgbClr val="000000"/>
                </a:solidFill>
                <a:latin typeface="Calibri"/>
                <a:cs typeface="Calibri"/>
              </a:rPr>
              <a:t>   </a:t>
            </a:r>
            <a:r>
              <a:rPr lang="en-US" altLang="zh-CN" sz="2400" b="1" dirty="0" err="1" smtClean="0">
                <a:solidFill>
                  <a:srgbClr val="000000"/>
                </a:solidFill>
                <a:latin typeface="Calibri"/>
                <a:ea typeface="Calibri"/>
              </a:rPr>
              <a:t>kendiliğinden</a:t>
            </a:r>
            <a:r>
              <a:rPr lang="en-US" altLang="zh-CN" sz="2400" b="1" spc="-145" dirty="0" smtClean="0">
                <a:solidFill>
                  <a:srgbClr val="000000"/>
                </a:solidFill>
                <a:latin typeface="Calibri"/>
                <a:cs typeface="Calibri"/>
              </a:rPr>
              <a:t> </a:t>
            </a:r>
            <a:r>
              <a:rPr lang="en-US" altLang="zh-CN" sz="2400" b="1" dirty="0" err="1">
                <a:solidFill>
                  <a:srgbClr val="000000"/>
                </a:solidFill>
                <a:latin typeface="Calibri"/>
                <a:ea typeface="Calibri"/>
              </a:rPr>
              <a:t>uyarı</a:t>
            </a:r>
            <a:r>
              <a:rPr lang="en-US" altLang="zh-CN" sz="2400" b="1" spc="-150" dirty="0">
                <a:solidFill>
                  <a:srgbClr val="000000"/>
                </a:solidFill>
                <a:latin typeface="Calibri"/>
                <a:cs typeface="Calibri"/>
              </a:rPr>
              <a:t> </a:t>
            </a:r>
            <a:r>
              <a:rPr lang="en-US" altLang="zh-CN" sz="2400" b="1" dirty="0" err="1">
                <a:solidFill>
                  <a:srgbClr val="000000"/>
                </a:solidFill>
                <a:latin typeface="Calibri"/>
                <a:ea typeface="Calibri"/>
              </a:rPr>
              <a:t>doğar</a:t>
            </a:r>
            <a:r>
              <a:rPr lang="en-US" altLang="zh-CN" sz="2400" b="1" dirty="0">
                <a:solidFill>
                  <a:srgbClr val="000000"/>
                </a:solidFill>
                <a:latin typeface="Calibri"/>
                <a:ea typeface="Calibri"/>
              </a:rPr>
              <a:t>.</a:t>
            </a:r>
            <a:br>
              <a:rPr lang="en-US" altLang="zh-CN" sz="2400" b="1" dirty="0">
                <a:solidFill>
                  <a:srgbClr val="000000"/>
                </a:solidFill>
                <a:latin typeface="Calibri"/>
                <a:ea typeface="Calibri"/>
              </a:rPr>
            </a:br>
            <a:endParaRPr sz="24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Tree>
    <p:extLst>
      <p:ext uri="{BB962C8B-B14F-4D97-AF65-F5344CB8AC3E}">
        <p14:creationId xmlns:p14="http://schemas.microsoft.com/office/powerpoint/2010/main" val="246735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7794" y="1905000"/>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8" name="Picture 59"/>
          <p:cNvPicPr>
            <a:picLocks noChangeAspect="1"/>
          </p:cNvPicPr>
          <p:nvPr/>
        </p:nvPicPr>
        <p:blipFill>
          <a:blip r:embed="rId2"/>
          <a:stretch>
            <a:fillRect/>
          </a:stretch>
        </p:blipFill>
        <p:spPr>
          <a:xfrm>
            <a:off x="1066800" y="2882443"/>
            <a:ext cx="5242560" cy="3048000"/>
          </a:xfrm>
          <a:prstGeom prst="rect">
            <a:avLst/>
          </a:prstGeom>
        </p:spPr>
      </p:pic>
      <p:sp>
        <p:nvSpPr>
          <p:cNvPr id="2" name="Dikdörtgen 1"/>
          <p:cNvSpPr/>
          <p:nvPr/>
        </p:nvSpPr>
        <p:spPr>
          <a:xfrm>
            <a:off x="2209800" y="2297668"/>
            <a:ext cx="4318245" cy="584775"/>
          </a:xfrm>
          <a:prstGeom prst="rect">
            <a:avLst/>
          </a:prstGeom>
        </p:spPr>
        <p:txBody>
          <a:bodyPr wrap="square">
            <a:spAutoFit/>
          </a:bodyPr>
          <a:lstStyle/>
          <a:p>
            <a:r>
              <a:rPr lang="en-US" altLang="zh-CN" sz="3200" spc="-30" dirty="0" err="1">
                <a:solidFill>
                  <a:srgbClr val="FF0000"/>
                </a:solidFill>
                <a:ea typeface="Calibri"/>
              </a:rPr>
              <a:t>İleti</a:t>
            </a:r>
            <a:r>
              <a:rPr lang="en-US" altLang="zh-CN" sz="3200" dirty="0">
                <a:solidFill>
                  <a:srgbClr val="FF0000"/>
                </a:solidFill>
                <a:cs typeface="Calibri"/>
              </a:rPr>
              <a:t> </a:t>
            </a:r>
            <a:r>
              <a:rPr lang="en-US" altLang="zh-CN" sz="3200" spc="-40" dirty="0" err="1">
                <a:solidFill>
                  <a:srgbClr val="FF0000"/>
                </a:solidFill>
                <a:ea typeface="Calibri"/>
              </a:rPr>
              <a:t>sistemi</a:t>
            </a:r>
            <a:endParaRPr lang="en-US" altLang="zh-CN" sz="3200" spc="-40" dirty="0">
              <a:solidFill>
                <a:srgbClr val="FF0000"/>
              </a:solidFill>
              <a:ea typeface="Calibri"/>
            </a:endParaRPr>
          </a:p>
        </p:txBody>
      </p:sp>
      <p:pic>
        <p:nvPicPr>
          <p:cNvPr id="19" name="Picture 58"/>
          <p:cNvPicPr>
            <a:picLocks noChangeAspect="1"/>
          </p:cNvPicPr>
          <p:nvPr/>
        </p:nvPicPr>
        <p:blipFill>
          <a:blip r:embed="rId3"/>
          <a:stretch>
            <a:fillRect/>
          </a:stretch>
        </p:blipFill>
        <p:spPr>
          <a:xfrm>
            <a:off x="7612380" y="1752600"/>
            <a:ext cx="3970020" cy="4453176"/>
          </a:xfrm>
          <a:prstGeom prst="rect">
            <a:avLst/>
          </a:prstGeom>
        </p:spPr>
      </p:pic>
    </p:spTree>
    <p:extLst>
      <p:ext uri="{BB962C8B-B14F-4D97-AF65-F5344CB8AC3E}">
        <p14:creationId xmlns:p14="http://schemas.microsoft.com/office/powerpoint/2010/main" val="805812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8" name="Picture 53"/>
          <p:cNvPicPr>
            <a:picLocks noChangeAspect="1"/>
          </p:cNvPicPr>
          <p:nvPr/>
        </p:nvPicPr>
        <p:blipFill>
          <a:blip r:embed="rId2"/>
          <a:stretch>
            <a:fillRect/>
          </a:stretch>
        </p:blipFill>
        <p:spPr>
          <a:xfrm>
            <a:off x="5410200" y="1295401"/>
            <a:ext cx="6705600" cy="5273038"/>
          </a:xfrm>
          <a:prstGeom prst="rect">
            <a:avLst/>
          </a:prstGeom>
        </p:spPr>
      </p:pic>
    </p:spTree>
    <p:extLst>
      <p:ext uri="{BB962C8B-B14F-4D97-AF65-F5344CB8AC3E}">
        <p14:creationId xmlns:p14="http://schemas.microsoft.com/office/powerpoint/2010/main" val="2776412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752600" y="8965"/>
            <a:ext cx="10806188" cy="6076022"/>
          </a:xfrm>
          <a:prstGeom prst="rect">
            <a:avLst/>
          </a:prstGeom>
        </p:spPr>
        <p:txBody>
          <a:bodyPr vert="horz" wrap="square" lIns="0" tIns="12700" rIns="0" bIns="0" rtlCol="0">
            <a:spAutoFit/>
          </a:bodyPr>
          <a:lstStyle/>
          <a:p>
            <a:pPr marL="0">
              <a:lnSpc>
                <a:spcPct val="100000"/>
              </a:lnSpc>
            </a:pPr>
            <a:r>
              <a:rPr lang="en-US" altLang="zh-CN" sz="3200" spc="-40" dirty="0">
                <a:solidFill>
                  <a:srgbClr val="000000"/>
                </a:solidFill>
                <a:latin typeface="Calibri"/>
                <a:ea typeface="Calibri"/>
              </a:rPr>
              <a:t/>
            </a:r>
            <a:br>
              <a:rPr lang="en-US" altLang="zh-CN" sz="3200" spc="-40" dirty="0">
                <a:solidFill>
                  <a:srgbClr val="000000"/>
                </a:solidFill>
                <a:latin typeface="Calibri"/>
                <a:ea typeface="Calibri"/>
              </a:rPr>
            </a:br>
            <a:r>
              <a:rPr lang="en-US" sz="1800" dirty="0"/>
              <a:t/>
            </a:r>
            <a:br>
              <a:rPr lang="en-US" sz="1800" dirty="0"/>
            </a:br>
            <a:r>
              <a:rPr lang="en-US" sz="1800" dirty="0"/>
              <a:t/>
            </a:r>
            <a:br>
              <a:rPr lang="en-US" sz="1800" dirty="0"/>
            </a:br>
            <a:r>
              <a:rPr lang="en-US" sz="1800" dirty="0"/>
              <a:t/>
            </a:r>
            <a:br>
              <a:rPr lang="en-US" sz="1800" dirty="0"/>
            </a:br>
            <a:r>
              <a:rPr lang="tr-TR" sz="1800" dirty="0" smtClean="0"/>
              <a:t/>
            </a:r>
            <a:br>
              <a:rPr lang="tr-TR" sz="1800" dirty="0" smtClean="0"/>
            </a:br>
            <a:r>
              <a:rPr lang="tr-TR" sz="1800" dirty="0"/>
              <a:t/>
            </a:r>
            <a:br>
              <a:rPr lang="tr-TR" sz="1800" dirty="0"/>
            </a:br>
            <a:r>
              <a:rPr lang="tr-TR" sz="2800" dirty="0" smtClean="0"/>
              <a:t>                                 </a:t>
            </a:r>
            <a:r>
              <a:rPr lang="en-US" altLang="zh-CN" sz="2800" spc="-50" dirty="0" smtClean="0">
                <a:solidFill>
                  <a:srgbClr val="000000"/>
                </a:solidFill>
                <a:latin typeface="Calibri"/>
                <a:ea typeface="Calibri"/>
              </a:rPr>
              <a:t>AVN</a:t>
            </a:r>
            <a:r>
              <a:rPr lang="en-US" altLang="zh-CN" sz="2800" spc="-25" dirty="0" smtClean="0">
                <a:solidFill>
                  <a:srgbClr val="000000"/>
                </a:solidFill>
                <a:latin typeface="Calibri"/>
                <a:cs typeface="Calibri"/>
              </a:rPr>
              <a:t> </a:t>
            </a:r>
            <a:r>
              <a:rPr lang="en-US" altLang="zh-CN" sz="2800" spc="-35" dirty="0">
                <a:solidFill>
                  <a:srgbClr val="000000"/>
                </a:solidFill>
                <a:latin typeface="Calibri"/>
                <a:ea typeface="Calibri"/>
              </a:rPr>
              <a:t>(</a:t>
            </a:r>
            <a:r>
              <a:rPr lang="en-US" altLang="zh-CN" sz="2800" spc="-35" dirty="0" err="1">
                <a:solidFill>
                  <a:srgbClr val="000000"/>
                </a:solidFill>
                <a:latin typeface="Calibri"/>
                <a:ea typeface="Calibri"/>
              </a:rPr>
              <a:t>atriyoventriküler</a:t>
            </a:r>
            <a:r>
              <a:rPr lang="en-US" altLang="zh-CN" sz="2800" spc="-30" dirty="0">
                <a:solidFill>
                  <a:srgbClr val="000000"/>
                </a:solidFill>
                <a:latin typeface="Calibri"/>
                <a:cs typeface="Calibri"/>
              </a:rPr>
              <a:t> </a:t>
            </a:r>
            <a:r>
              <a:rPr lang="en-US" altLang="zh-CN" sz="2800" spc="-35" dirty="0">
                <a:solidFill>
                  <a:srgbClr val="000000"/>
                </a:solidFill>
                <a:latin typeface="Calibri"/>
                <a:ea typeface="Calibri"/>
              </a:rPr>
              <a:t>node</a:t>
            </a:r>
            <a:r>
              <a:rPr lang="en-US" altLang="zh-CN" sz="2800" spc="-40" dirty="0">
                <a:solidFill>
                  <a:srgbClr val="000000"/>
                </a:solidFill>
                <a:latin typeface="Calibri"/>
                <a:ea typeface="Calibri"/>
              </a:rPr>
              <a:t>=</a:t>
            </a:r>
            <a:r>
              <a:rPr lang="en-US" altLang="zh-CN" sz="2800" spc="-40" dirty="0" err="1">
                <a:solidFill>
                  <a:srgbClr val="000000"/>
                </a:solidFill>
                <a:latin typeface="Calibri"/>
                <a:ea typeface="Calibri"/>
              </a:rPr>
              <a:t>düğüm</a:t>
            </a:r>
            <a:r>
              <a:rPr lang="en-US" altLang="zh-CN" sz="2800" spc="-40" dirty="0">
                <a:solidFill>
                  <a:srgbClr val="000000"/>
                </a:solidFill>
                <a:latin typeface="Calibri"/>
                <a:ea typeface="Calibri"/>
              </a:rPr>
              <a:t>)</a:t>
            </a:r>
            <a:br>
              <a:rPr lang="en-US" altLang="zh-CN" sz="2800" spc="-40" dirty="0">
                <a:solidFill>
                  <a:srgbClr val="000000"/>
                </a:solidFill>
                <a:latin typeface="Calibri"/>
                <a:ea typeface="Calibri"/>
              </a:rPr>
            </a:br>
            <a:r>
              <a:rPr lang="en-US" sz="2800" dirty="0"/>
              <a:t/>
            </a:r>
            <a:br>
              <a:rPr lang="en-US" sz="2800" dirty="0"/>
            </a:br>
            <a:r>
              <a:rPr lang="en-US" altLang="zh-CN" sz="2400" dirty="0" smtClean="0">
                <a:solidFill>
                  <a:srgbClr val="000000"/>
                </a:solidFill>
                <a:latin typeface="Arial"/>
                <a:cs typeface="Arial"/>
              </a:rPr>
              <a:t> </a:t>
            </a:r>
            <a:r>
              <a:rPr lang="en-US" altLang="zh-CN" sz="2400" b="1" dirty="0" err="1">
                <a:solidFill>
                  <a:srgbClr val="FF0000"/>
                </a:solidFill>
                <a:latin typeface="Calibri"/>
                <a:ea typeface="Calibri"/>
              </a:rPr>
              <a:t>İleti</a:t>
            </a:r>
            <a:r>
              <a:rPr lang="en-US" altLang="zh-CN" sz="2400" b="1" dirty="0">
                <a:solidFill>
                  <a:srgbClr val="FF0000"/>
                </a:solidFill>
                <a:latin typeface="Calibri"/>
                <a:cs typeface="Calibri"/>
              </a:rPr>
              <a:t> </a:t>
            </a:r>
            <a:r>
              <a:rPr lang="en-US" altLang="zh-CN" sz="2400" b="1" dirty="0" err="1">
                <a:solidFill>
                  <a:srgbClr val="FF0000"/>
                </a:solidFill>
                <a:latin typeface="Calibri"/>
                <a:ea typeface="Calibri"/>
              </a:rPr>
              <a:t>tek</a:t>
            </a:r>
            <a:r>
              <a:rPr lang="en-US" altLang="zh-CN" sz="2400" b="1" spc="-85" dirty="0">
                <a:solidFill>
                  <a:srgbClr val="FF0000"/>
                </a:solidFill>
                <a:latin typeface="Calibri"/>
                <a:cs typeface="Calibri"/>
              </a:rPr>
              <a:t> </a:t>
            </a:r>
            <a:r>
              <a:rPr lang="en-US" altLang="zh-CN" sz="2400" b="1" dirty="0" err="1">
                <a:solidFill>
                  <a:srgbClr val="FF0000"/>
                </a:solidFill>
                <a:latin typeface="Calibri"/>
                <a:ea typeface="Calibri"/>
              </a:rPr>
              <a:t>yönlüdür</a:t>
            </a:r>
            <a:r>
              <a:rPr lang="en-US" altLang="zh-CN" sz="2400" b="1" dirty="0">
                <a:solidFill>
                  <a:srgbClr val="FF0000"/>
                </a:solidFill>
                <a:latin typeface="Calibri"/>
                <a:ea typeface="Calibri"/>
              </a:rPr>
              <a:t/>
            </a:r>
            <a:br>
              <a:rPr lang="en-US" altLang="zh-CN" sz="2400" b="1" dirty="0">
                <a:solidFill>
                  <a:srgbClr val="FF0000"/>
                </a:solidFill>
                <a:latin typeface="Calibri"/>
                <a:ea typeface="Calibri"/>
              </a:rPr>
            </a:br>
            <a:r>
              <a:rPr lang="en-US" sz="2400" b="1" dirty="0">
                <a:solidFill>
                  <a:srgbClr val="FF0000"/>
                </a:solidFill>
              </a:rPr>
              <a:t/>
            </a:r>
            <a:br>
              <a:rPr lang="en-US" sz="2400" b="1" dirty="0">
                <a:solidFill>
                  <a:srgbClr val="FF0000"/>
                </a:solidFill>
              </a:rPr>
            </a:br>
            <a:r>
              <a:rPr lang="en-US" altLang="zh-CN" sz="2400" b="1" dirty="0" smtClean="0">
                <a:solidFill>
                  <a:srgbClr val="FF0000"/>
                </a:solidFill>
                <a:latin typeface="Arial"/>
                <a:cs typeface="Arial"/>
              </a:rPr>
              <a:t> </a:t>
            </a:r>
            <a:r>
              <a:rPr lang="en-US" altLang="zh-CN" sz="2400" b="1" dirty="0" err="1">
                <a:solidFill>
                  <a:srgbClr val="FF0000"/>
                </a:solidFill>
                <a:latin typeface="Calibri"/>
                <a:ea typeface="Calibri"/>
              </a:rPr>
              <a:t>Uyarıları</a:t>
            </a:r>
            <a:r>
              <a:rPr lang="en-US" altLang="zh-CN" sz="2400" b="1" dirty="0">
                <a:solidFill>
                  <a:srgbClr val="FF0000"/>
                </a:solidFill>
                <a:latin typeface="Calibri"/>
                <a:cs typeface="Calibri"/>
              </a:rPr>
              <a:t> </a:t>
            </a:r>
            <a:r>
              <a:rPr lang="en-US" altLang="zh-CN" sz="2400" b="1" dirty="0" err="1">
                <a:solidFill>
                  <a:srgbClr val="FF0000"/>
                </a:solidFill>
                <a:latin typeface="Calibri"/>
                <a:ea typeface="Calibri"/>
              </a:rPr>
              <a:t>bir</a:t>
            </a:r>
            <a:r>
              <a:rPr lang="en-US" altLang="zh-CN" sz="2400" b="1" dirty="0">
                <a:solidFill>
                  <a:srgbClr val="FF0000"/>
                </a:solidFill>
                <a:latin typeface="Calibri"/>
                <a:cs typeface="Calibri"/>
              </a:rPr>
              <a:t> </a:t>
            </a:r>
            <a:r>
              <a:rPr lang="en-US" altLang="zh-CN" sz="2400" b="1" dirty="0" err="1">
                <a:solidFill>
                  <a:srgbClr val="FF0000"/>
                </a:solidFill>
                <a:latin typeface="Calibri"/>
                <a:ea typeface="Calibri"/>
              </a:rPr>
              <a:t>süre</a:t>
            </a:r>
            <a:r>
              <a:rPr lang="en-US" altLang="zh-CN" sz="2400" b="1" spc="-100" dirty="0">
                <a:solidFill>
                  <a:srgbClr val="FF0000"/>
                </a:solidFill>
                <a:latin typeface="Calibri"/>
                <a:cs typeface="Calibri"/>
              </a:rPr>
              <a:t> </a:t>
            </a:r>
            <a:r>
              <a:rPr lang="en-US" altLang="zh-CN" sz="2400" b="1" dirty="0" err="1">
                <a:solidFill>
                  <a:srgbClr val="FF0000"/>
                </a:solidFill>
                <a:latin typeface="Calibri"/>
                <a:ea typeface="Calibri"/>
              </a:rPr>
              <a:t>geciktirir</a:t>
            </a:r>
            <a:r>
              <a:rPr lang="en-US" altLang="zh-CN" sz="2400" b="1" dirty="0">
                <a:solidFill>
                  <a:srgbClr val="FF0000"/>
                </a:solidFill>
                <a:latin typeface="Calibri"/>
                <a:ea typeface="Calibri"/>
              </a:rPr>
              <a:t/>
            </a:r>
            <a:br>
              <a:rPr lang="en-US" altLang="zh-CN" sz="2400" b="1" dirty="0">
                <a:solidFill>
                  <a:srgbClr val="FF0000"/>
                </a:solidFill>
                <a:latin typeface="Calibri"/>
                <a:ea typeface="Calibri"/>
              </a:rPr>
            </a:br>
            <a:r>
              <a:rPr lang="en-US" sz="2400" b="1" dirty="0">
                <a:solidFill>
                  <a:srgbClr val="FF0000"/>
                </a:solidFill>
              </a:rPr>
              <a:t/>
            </a:r>
            <a:br>
              <a:rPr lang="en-US" sz="2400" b="1" dirty="0">
                <a:solidFill>
                  <a:srgbClr val="FF0000"/>
                </a:solidFill>
              </a:rPr>
            </a:br>
            <a:r>
              <a:rPr lang="tr-TR" sz="2400" b="1" dirty="0" smtClean="0">
                <a:solidFill>
                  <a:srgbClr val="FF0000"/>
                </a:solidFill>
              </a:rPr>
              <a:t>  </a:t>
            </a:r>
            <a:r>
              <a:rPr lang="en-US" altLang="zh-CN" sz="2400" b="1" dirty="0" err="1" smtClean="0">
                <a:solidFill>
                  <a:srgbClr val="FF0000"/>
                </a:solidFill>
                <a:latin typeface="Calibri"/>
                <a:ea typeface="Calibri"/>
              </a:rPr>
              <a:t>Uyarıları</a:t>
            </a:r>
            <a:r>
              <a:rPr lang="en-US" altLang="zh-CN" sz="2400" b="1" spc="-44" dirty="0" smtClean="0">
                <a:solidFill>
                  <a:srgbClr val="FF0000"/>
                </a:solidFill>
                <a:latin typeface="Calibri"/>
                <a:cs typeface="Calibri"/>
              </a:rPr>
              <a:t> </a:t>
            </a:r>
            <a:r>
              <a:rPr lang="en-US" altLang="zh-CN" sz="2400" b="1" dirty="0" err="1">
                <a:solidFill>
                  <a:srgbClr val="FF0000"/>
                </a:solidFill>
                <a:latin typeface="Calibri"/>
                <a:ea typeface="Calibri"/>
              </a:rPr>
              <a:t>ventriküllere</a:t>
            </a:r>
            <a:r>
              <a:rPr lang="en-US" altLang="zh-CN" sz="2400" b="1" spc="-50" dirty="0">
                <a:solidFill>
                  <a:srgbClr val="FF0000"/>
                </a:solidFill>
                <a:latin typeface="Calibri"/>
                <a:cs typeface="Calibri"/>
              </a:rPr>
              <a:t> </a:t>
            </a:r>
            <a:r>
              <a:rPr lang="en-US" altLang="zh-CN" sz="2400" b="1" dirty="0">
                <a:solidFill>
                  <a:srgbClr val="FF0000"/>
                </a:solidFill>
                <a:latin typeface="Calibri"/>
                <a:ea typeface="Calibri"/>
              </a:rPr>
              <a:t>belli</a:t>
            </a:r>
            <a:r>
              <a:rPr lang="en-US" altLang="zh-CN" sz="2400" b="1" spc="-44" dirty="0">
                <a:solidFill>
                  <a:srgbClr val="FF0000"/>
                </a:solidFill>
                <a:latin typeface="Calibri"/>
                <a:cs typeface="Calibri"/>
              </a:rPr>
              <a:t> </a:t>
            </a:r>
            <a:r>
              <a:rPr lang="en-US" altLang="zh-CN" sz="2400" b="1" dirty="0" err="1">
                <a:solidFill>
                  <a:srgbClr val="FF0000"/>
                </a:solidFill>
                <a:latin typeface="Calibri"/>
                <a:ea typeface="Calibri"/>
              </a:rPr>
              <a:t>bir</a:t>
            </a:r>
            <a:r>
              <a:rPr lang="en-US" altLang="zh-CN" sz="2400" b="1" spc="-50" dirty="0">
                <a:solidFill>
                  <a:srgbClr val="FF0000"/>
                </a:solidFill>
                <a:latin typeface="Calibri"/>
                <a:cs typeface="Calibri"/>
              </a:rPr>
              <a:t> </a:t>
            </a:r>
            <a:r>
              <a:rPr lang="en-US" altLang="zh-CN" sz="2400" b="1" dirty="0" err="1">
                <a:solidFill>
                  <a:srgbClr val="FF0000"/>
                </a:solidFill>
                <a:latin typeface="Calibri"/>
                <a:ea typeface="Calibri"/>
              </a:rPr>
              <a:t>frekansa</a:t>
            </a:r>
            <a:r>
              <a:rPr lang="en-US" altLang="zh-CN" sz="2400" b="1" spc="-44" dirty="0">
                <a:solidFill>
                  <a:srgbClr val="FF0000"/>
                </a:solidFill>
                <a:latin typeface="Calibri"/>
                <a:cs typeface="Calibri"/>
              </a:rPr>
              <a:t> </a:t>
            </a:r>
            <a:r>
              <a:rPr lang="en-US" altLang="zh-CN" sz="2400" b="1" dirty="0" err="1">
                <a:solidFill>
                  <a:srgbClr val="FF0000"/>
                </a:solidFill>
                <a:latin typeface="Calibri"/>
                <a:ea typeface="Calibri"/>
              </a:rPr>
              <a:t>kadar</a:t>
            </a:r>
            <a:r>
              <a:rPr lang="en-US" altLang="zh-CN" sz="2400" b="1" spc="-44" dirty="0">
                <a:solidFill>
                  <a:srgbClr val="FF0000"/>
                </a:solidFill>
                <a:latin typeface="Calibri"/>
                <a:cs typeface="Calibri"/>
              </a:rPr>
              <a:t> </a:t>
            </a:r>
            <a:r>
              <a:rPr lang="en-US" altLang="zh-CN" sz="2400" b="1" dirty="0" err="1">
                <a:solidFill>
                  <a:srgbClr val="FF0000"/>
                </a:solidFill>
                <a:latin typeface="Calibri"/>
                <a:ea typeface="Calibri"/>
              </a:rPr>
              <a:t>iletebilir</a:t>
            </a:r>
            <a:r>
              <a:rPr lang="en-US" altLang="zh-CN" sz="2400" b="1" spc="-50" dirty="0">
                <a:solidFill>
                  <a:srgbClr val="FF0000"/>
                </a:solidFill>
                <a:latin typeface="Calibri"/>
                <a:cs typeface="Calibri"/>
              </a:rPr>
              <a:t> </a:t>
            </a:r>
            <a:r>
              <a:rPr lang="en-US" altLang="zh-CN" sz="2400" b="1" dirty="0">
                <a:solidFill>
                  <a:srgbClr val="FF0000"/>
                </a:solidFill>
                <a:latin typeface="Calibri"/>
                <a:ea typeface="Calibri"/>
              </a:rPr>
              <a:t>(</a:t>
            </a:r>
            <a:r>
              <a:rPr lang="en-US" altLang="zh-CN" sz="2400" b="1" dirty="0" err="1">
                <a:solidFill>
                  <a:srgbClr val="FF0000"/>
                </a:solidFill>
                <a:latin typeface="Calibri"/>
                <a:ea typeface="Calibri"/>
              </a:rPr>
              <a:t>fizyolojik</a:t>
            </a:r>
            <a:r>
              <a:rPr lang="en-US" altLang="zh-CN" sz="2400" b="1" spc="-50" dirty="0">
                <a:solidFill>
                  <a:srgbClr val="FF0000"/>
                </a:solidFill>
                <a:latin typeface="Calibri"/>
                <a:cs typeface="Calibri"/>
              </a:rPr>
              <a:t> </a:t>
            </a:r>
            <a:r>
              <a:rPr lang="en-US" altLang="zh-CN" sz="2400" b="1" dirty="0" err="1">
                <a:solidFill>
                  <a:srgbClr val="FF0000"/>
                </a:solidFill>
                <a:latin typeface="Calibri"/>
                <a:ea typeface="Calibri"/>
              </a:rPr>
              <a:t>blok</a:t>
            </a:r>
            <a:r>
              <a:rPr lang="en-US" altLang="zh-CN" sz="2400" b="1" dirty="0">
                <a:solidFill>
                  <a:srgbClr val="FF0000"/>
                </a:solidFill>
                <a:latin typeface="Calibri"/>
                <a:ea typeface="Calibri"/>
              </a:rPr>
              <a:t>)</a:t>
            </a:r>
            <a:br>
              <a:rPr lang="en-US" altLang="zh-CN" sz="2400" b="1" dirty="0">
                <a:solidFill>
                  <a:srgbClr val="FF0000"/>
                </a:solidFill>
                <a:latin typeface="Calibri"/>
                <a:ea typeface="Calibri"/>
              </a:rPr>
            </a:br>
            <a:r>
              <a:rPr lang="en-US" sz="2400" b="1" dirty="0">
                <a:solidFill>
                  <a:srgbClr val="FF0000"/>
                </a:solidFill>
              </a:rPr>
              <a:t/>
            </a:r>
            <a:br>
              <a:rPr lang="en-US" sz="2400" b="1" dirty="0">
                <a:solidFill>
                  <a:srgbClr val="FF0000"/>
                </a:solidFill>
              </a:rPr>
            </a:br>
            <a:r>
              <a:rPr lang="en-US" altLang="zh-CN" sz="2400" b="1" spc="-64" dirty="0" smtClean="0">
                <a:solidFill>
                  <a:srgbClr val="FF0000"/>
                </a:solidFill>
                <a:latin typeface="Arial"/>
                <a:cs typeface="Arial"/>
              </a:rPr>
              <a:t> </a:t>
            </a:r>
            <a:r>
              <a:rPr lang="en-US" altLang="zh-CN" sz="2400" b="1" dirty="0" err="1">
                <a:solidFill>
                  <a:srgbClr val="FF0000"/>
                </a:solidFill>
                <a:latin typeface="Calibri"/>
                <a:ea typeface="Calibri"/>
              </a:rPr>
              <a:t>Böylece</a:t>
            </a:r>
            <a:r>
              <a:rPr lang="en-US" altLang="zh-CN" sz="2400" b="1" spc="-55" dirty="0">
                <a:solidFill>
                  <a:srgbClr val="FF0000"/>
                </a:solidFill>
                <a:latin typeface="Calibri"/>
                <a:cs typeface="Calibri"/>
              </a:rPr>
              <a:t> </a:t>
            </a:r>
            <a:r>
              <a:rPr lang="en-US" altLang="zh-CN" sz="2400" b="1" dirty="0" err="1">
                <a:solidFill>
                  <a:srgbClr val="FF0000"/>
                </a:solidFill>
                <a:latin typeface="Calibri"/>
                <a:ea typeface="Calibri"/>
              </a:rPr>
              <a:t>ventriküllerin</a:t>
            </a:r>
            <a:r>
              <a:rPr lang="en-US" altLang="zh-CN" sz="2400" b="1" spc="-50" dirty="0">
                <a:solidFill>
                  <a:srgbClr val="FF0000"/>
                </a:solidFill>
                <a:latin typeface="Calibri"/>
                <a:cs typeface="Calibri"/>
              </a:rPr>
              <a:t> </a:t>
            </a:r>
            <a:r>
              <a:rPr lang="en-US" altLang="zh-CN" sz="2400" b="1" dirty="0" err="1">
                <a:solidFill>
                  <a:srgbClr val="FF0000"/>
                </a:solidFill>
                <a:latin typeface="Calibri"/>
                <a:ea typeface="Calibri"/>
              </a:rPr>
              <a:t>fonksiyonu</a:t>
            </a:r>
            <a:r>
              <a:rPr lang="en-US" altLang="zh-CN" sz="2400" b="1" spc="-60" dirty="0">
                <a:solidFill>
                  <a:srgbClr val="FF0000"/>
                </a:solidFill>
                <a:latin typeface="Calibri"/>
                <a:cs typeface="Calibri"/>
              </a:rPr>
              <a:t> </a:t>
            </a:r>
            <a:r>
              <a:rPr lang="en-US" altLang="zh-CN" sz="2400" b="1" dirty="0" err="1">
                <a:solidFill>
                  <a:srgbClr val="FF0000"/>
                </a:solidFill>
                <a:latin typeface="Calibri"/>
                <a:ea typeface="Calibri"/>
              </a:rPr>
              <a:t>bozulmaz</a:t>
            </a:r>
            <a:r>
              <a:rPr lang="en-US" altLang="zh-CN" sz="2400" b="1" dirty="0">
                <a:solidFill>
                  <a:srgbClr val="FF0000"/>
                </a:solidFill>
                <a:latin typeface="Calibri"/>
                <a:ea typeface="Calibri"/>
              </a:rPr>
              <a:t/>
            </a:r>
            <a:br>
              <a:rPr lang="en-US" altLang="zh-CN" sz="2400" b="1" dirty="0">
                <a:solidFill>
                  <a:srgbClr val="FF0000"/>
                </a:solidFill>
                <a:latin typeface="Calibri"/>
                <a:ea typeface="Calibri"/>
              </a:rPr>
            </a:br>
            <a:r>
              <a:rPr lang="en-US" sz="2400" b="1" dirty="0">
                <a:solidFill>
                  <a:srgbClr val="FF0000"/>
                </a:solidFill>
              </a:rPr>
              <a:t/>
            </a:r>
            <a:br>
              <a:rPr lang="en-US" sz="2400" b="1" dirty="0">
                <a:solidFill>
                  <a:srgbClr val="FF0000"/>
                </a:solidFill>
              </a:rPr>
            </a:br>
            <a:r>
              <a:rPr lang="en-US" altLang="zh-CN" sz="2400" b="1" dirty="0" smtClean="0">
                <a:solidFill>
                  <a:srgbClr val="FF0000"/>
                </a:solidFill>
                <a:latin typeface="Calibri"/>
                <a:ea typeface="Calibri"/>
              </a:rPr>
              <a:t>AVN</a:t>
            </a:r>
            <a:r>
              <a:rPr lang="en-US" altLang="zh-CN" sz="2400" b="1" spc="-89" dirty="0" smtClean="0">
                <a:solidFill>
                  <a:srgbClr val="FF0000"/>
                </a:solidFill>
                <a:latin typeface="Calibri"/>
                <a:cs typeface="Calibri"/>
              </a:rPr>
              <a:t> </a:t>
            </a:r>
            <a:r>
              <a:rPr lang="en-US" altLang="zh-CN" sz="2400" b="1" dirty="0" err="1">
                <a:solidFill>
                  <a:srgbClr val="FF0000"/>
                </a:solidFill>
                <a:latin typeface="Calibri"/>
                <a:ea typeface="Calibri"/>
              </a:rPr>
              <a:t>atriyumlarla</a:t>
            </a:r>
            <a:r>
              <a:rPr lang="en-US" altLang="zh-CN" sz="2400" b="1" spc="-85" dirty="0">
                <a:solidFill>
                  <a:srgbClr val="FF0000"/>
                </a:solidFill>
                <a:latin typeface="Calibri"/>
                <a:cs typeface="Calibri"/>
              </a:rPr>
              <a:t> </a:t>
            </a:r>
            <a:r>
              <a:rPr lang="en-US" altLang="zh-CN" sz="2400" b="1" dirty="0" err="1">
                <a:solidFill>
                  <a:srgbClr val="FF0000"/>
                </a:solidFill>
                <a:latin typeface="Calibri"/>
                <a:ea typeface="Calibri"/>
              </a:rPr>
              <a:t>ventriküller</a:t>
            </a:r>
            <a:r>
              <a:rPr lang="en-US" altLang="zh-CN" sz="2400" b="1" spc="-89" dirty="0">
                <a:solidFill>
                  <a:srgbClr val="FF0000"/>
                </a:solidFill>
                <a:latin typeface="Calibri"/>
                <a:cs typeface="Calibri"/>
              </a:rPr>
              <a:t> </a:t>
            </a:r>
            <a:r>
              <a:rPr lang="en-US" altLang="zh-CN" sz="2400" b="1" dirty="0" err="1">
                <a:solidFill>
                  <a:srgbClr val="FF0000"/>
                </a:solidFill>
                <a:latin typeface="Calibri"/>
                <a:ea typeface="Calibri"/>
              </a:rPr>
              <a:t>arasındaki</a:t>
            </a:r>
            <a:r>
              <a:rPr lang="en-US" altLang="zh-CN" sz="2400" b="1" spc="-85" dirty="0">
                <a:solidFill>
                  <a:srgbClr val="FF0000"/>
                </a:solidFill>
                <a:latin typeface="Calibri"/>
                <a:cs typeface="Calibri"/>
              </a:rPr>
              <a:t> </a:t>
            </a:r>
            <a:r>
              <a:rPr lang="en-US" altLang="zh-CN" sz="2400" b="1" dirty="0" err="1">
                <a:solidFill>
                  <a:srgbClr val="FF0000"/>
                </a:solidFill>
                <a:latin typeface="Calibri"/>
                <a:ea typeface="Calibri"/>
              </a:rPr>
              <a:t>tek</a:t>
            </a:r>
            <a:r>
              <a:rPr lang="en-US" altLang="zh-CN" sz="2400" b="1" spc="-89" dirty="0">
                <a:solidFill>
                  <a:srgbClr val="FF0000"/>
                </a:solidFill>
                <a:latin typeface="Calibri"/>
                <a:cs typeface="Calibri"/>
              </a:rPr>
              <a:t> </a:t>
            </a:r>
            <a:r>
              <a:rPr lang="en-US" altLang="zh-CN" sz="2400" b="1" dirty="0" err="1">
                <a:solidFill>
                  <a:srgbClr val="FF0000"/>
                </a:solidFill>
                <a:latin typeface="Calibri"/>
                <a:ea typeface="Calibri"/>
              </a:rPr>
              <a:t>iletim</a:t>
            </a:r>
            <a:r>
              <a:rPr lang="en-US" altLang="zh-CN" sz="2400" b="1" spc="-90" dirty="0">
                <a:solidFill>
                  <a:srgbClr val="FF0000"/>
                </a:solidFill>
                <a:latin typeface="Calibri"/>
                <a:cs typeface="Calibri"/>
              </a:rPr>
              <a:t> </a:t>
            </a:r>
            <a:r>
              <a:rPr lang="en-US" altLang="zh-CN" sz="2400" b="1" dirty="0" err="1">
                <a:solidFill>
                  <a:srgbClr val="FF0000"/>
                </a:solidFill>
                <a:latin typeface="Calibri"/>
                <a:ea typeface="Calibri"/>
              </a:rPr>
              <a:t>yoludur</a:t>
            </a:r>
            <a:r>
              <a:rPr lang="en-US" altLang="zh-CN" sz="2400" b="1" dirty="0">
                <a:solidFill>
                  <a:srgbClr val="FF0000"/>
                </a:solidFill>
                <a:latin typeface="Calibri"/>
                <a:ea typeface="Calibri"/>
              </a:rPr>
              <a:t>.</a:t>
            </a: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Tree>
    <p:extLst>
      <p:ext uri="{BB962C8B-B14F-4D97-AF65-F5344CB8AC3E}">
        <p14:creationId xmlns:p14="http://schemas.microsoft.com/office/powerpoint/2010/main" val="3776415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219200" y="1971748"/>
            <a:ext cx="10591800" cy="4352474"/>
          </a:xfrm>
          <a:prstGeom prst="rect">
            <a:avLst/>
          </a:prstGeom>
        </p:spPr>
        <p:txBody>
          <a:bodyPr vert="horz" wrap="square" lIns="0" tIns="12700" rIns="0" bIns="0" rtlCol="0">
            <a:spAutoFit/>
          </a:bodyPr>
          <a:lstStyle/>
          <a:p>
            <a:pPr marL="0" indent="304800">
              <a:lnSpc>
                <a:spcPct val="100000"/>
              </a:lnSpc>
            </a:pPr>
            <a:r>
              <a:rPr lang="en-US" altLang="zh-CN" sz="3200" spc="-40" dirty="0" err="1" smtClean="0">
                <a:solidFill>
                  <a:srgbClr val="000000"/>
                </a:solidFill>
                <a:latin typeface="Calibri"/>
                <a:ea typeface="Calibri"/>
              </a:rPr>
              <a:t>Otonom</a:t>
            </a:r>
            <a:r>
              <a:rPr lang="en-US" altLang="zh-CN" sz="3200" spc="-15" dirty="0" smtClean="0">
                <a:solidFill>
                  <a:srgbClr val="000000"/>
                </a:solidFill>
                <a:latin typeface="Calibri"/>
                <a:cs typeface="Calibri"/>
              </a:rPr>
              <a:t> </a:t>
            </a:r>
            <a:r>
              <a:rPr lang="en-US" altLang="zh-CN" sz="3200" spc="-30" dirty="0" err="1">
                <a:solidFill>
                  <a:srgbClr val="000000"/>
                </a:solidFill>
                <a:latin typeface="Calibri"/>
                <a:ea typeface="Calibri"/>
              </a:rPr>
              <a:t>Sinir</a:t>
            </a:r>
            <a:r>
              <a:rPr lang="en-US" altLang="zh-CN" sz="3200" spc="-25" dirty="0">
                <a:solidFill>
                  <a:srgbClr val="000000"/>
                </a:solidFill>
                <a:latin typeface="Calibri"/>
                <a:cs typeface="Calibri"/>
              </a:rPr>
              <a:t> </a:t>
            </a:r>
            <a:r>
              <a:rPr lang="en-US" altLang="zh-CN" sz="3200" spc="-30" dirty="0" err="1">
                <a:solidFill>
                  <a:srgbClr val="000000"/>
                </a:solidFill>
                <a:latin typeface="Calibri"/>
                <a:ea typeface="Calibri"/>
              </a:rPr>
              <a:t>Sistemi</a:t>
            </a:r>
            <a:r>
              <a:rPr lang="en-US" altLang="zh-CN" sz="3200" spc="-30" dirty="0">
                <a:solidFill>
                  <a:srgbClr val="000000"/>
                </a:solidFill>
                <a:latin typeface="Calibri"/>
                <a:ea typeface="Calibri"/>
              </a:rPr>
              <a:t/>
            </a:r>
            <a:br>
              <a:rPr lang="en-US" altLang="zh-CN" sz="3200" spc="-30" dirty="0">
                <a:solidFill>
                  <a:srgbClr val="000000"/>
                </a:solidFill>
                <a:latin typeface="Calibri"/>
                <a:ea typeface="Calibri"/>
              </a:rPr>
            </a:br>
            <a:r>
              <a:rPr lang="en-US" sz="1800" dirty="0"/>
              <a:t/>
            </a:r>
            <a:br>
              <a:rPr lang="en-US" sz="1800" dirty="0"/>
            </a:br>
            <a:r>
              <a:rPr lang="en-US" sz="1800" dirty="0"/>
              <a:t/>
            </a:r>
            <a:br>
              <a:rPr lang="en-US" sz="1800" dirty="0"/>
            </a:br>
            <a:r>
              <a:rPr lang="en-US" sz="1800" dirty="0"/>
              <a:t/>
            </a:r>
            <a:br>
              <a:rPr lang="en-US" sz="1800" dirty="0"/>
            </a:br>
            <a:r>
              <a:rPr lang="en-US" altLang="zh-CN" sz="2800" b="1" dirty="0" err="1">
                <a:solidFill>
                  <a:srgbClr val="FF0000"/>
                </a:solidFill>
                <a:latin typeface="Calibri"/>
                <a:ea typeface="Calibri"/>
              </a:rPr>
              <a:t>Sempatik</a:t>
            </a:r>
            <a:r>
              <a:rPr lang="en-US" altLang="zh-CN" sz="2800" b="1" spc="-64" dirty="0">
                <a:solidFill>
                  <a:srgbClr val="FF0000"/>
                </a:solidFill>
                <a:latin typeface="Calibri"/>
                <a:cs typeface="Calibri"/>
              </a:rPr>
              <a:t> </a:t>
            </a:r>
            <a:r>
              <a:rPr lang="en-US" altLang="zh-CN" sz="2800" b="1" dirty="0" err="1">
                <a:solidFill>
                  <a:srgbClr val="FF0000"/>
                </a:solidFill>
                <a:latin typeface="Calibri"/>
                <a:ea typeface="Calibri"/>
              </a:rPr>
              <a:t>uyarım</a:t>
            </a:r>
            <a:r>
              <a:rPr lang="en-US" altLang="zh-CN" sz="2800" b="1" spc="-64" dirty="0">
                <a:solidFill>
                  <a:srgbClr val="FF0000"/>
                </a:solidFill>
                <a:latin typeface="Calibri"/>
                <a:cs typeface="Calibri"/>
              </a:rPr>
              <a:t> </a:t>
            </a:r>
            <a:r>
              <a:rPr lang="en-US" altLang="zh-CN" sz="2800" b="1" dirty="0">
                <a:solidFill>
                  <a:srgbClr val="FF0000"/>
                </a:solidFill>
                <a:latin typeface="Calibri"/>
                <a:ea typeface="Calibri"/>
              </a:rPr>
              <a:t>(beta</a:t>
            </a:r>
            <a:r>
              <a:rPr lang="en-US" altLang="zh-CN" sz="2800" b="1" spc="-69" dirty="0">
                <a:solidFill>
                  <a:srgbClr val="FF0000"/>
                </a:solidFill>
                <a:latin typeface="Calibri"/>
                <a:cs typeface="Calibri"/>
              </a:rPr>
              <a:t> </a:t>
            </a:r>
            <a:r>
              <a:rPr lang="en-US" altLang="zh-CN" sz="2800" b="1" dirty="0" err="1">
                <a:solidFill>
                  <a:srgbClr val="FF0000"/>
                </a:solidFill>
                <a:latin typeface="Calibri"/>
                <a:ea typeface="Calibri"/>
              </a:rPr>
              <a:t>adrenerjik</a:t>
            </a:r>
            <a:r>
              <a:rPr lang="en-US" altLang="zh-CN" sz="2800" b="1" dirty="0">
                <a:solidFill>
                  <a:srgbClr val="FF0000"/>
                </a:solidFill>
                <a:latin typeface="Calibri"/>
                <a:ea typeface="Calibri"/>
              </a:rPr>
              <a:t>):</a:t>
            </a:r>
            <a:br>
              <a:rPr lang="en-US" altLang="zh-CN" sz="2800" b="1" dirty="0">
                <a:solidFill>
                  <a:srgbClr val="FF0000"/>
                </a:solidFill>
                <a:latin typeface="Calibri"/>
                <a:ea typeface="Calibri"/>
              </a:rPr>
            </a:br>
            <a:r>
              <a:rPr lang="en-US" altLang="zh-CN" sz="2800" b="1" dirty="0" err="1">
                <a:solidFill>
                  <a:srgbClr val="FF0000"/>
                </a:solidFill>
                <a:latin typeface="Calibri"/>
                <a:ea typeface="Calibri"/>
              </a:rPr>
              <a:t>kalp</a:t>
            </a:r>
            <a:r>
              <a:rPr lang="en-US" altLang="zh-CN" sz="2800" b="1" dirty="0">
                <a:solidFill>
                  <a:srgbClr val="FF0000"/>
                </a:solidFill>
                <a:latin typeface="Calibri"/>
                <a:cs typeface="Calibri"/>
              </a:rPr>
              <a:t> </a:t>
            </a:r>
            <a:r>
              <a:rPr lang="en-US" altLang="zh-CN" sz="2800" b="1" dirty="0" err="1">
                <a:solidFill>
                  <a:srgbClr val="FF0000"/>
                </a:solidFill>
                <a:latin typeface="Calibri"/>
                <a:ea typeface="Calibri"/>
              </a:rPr>
              <a:t>hızını</a:t>
            </a:r>
            <a:r>
              <a:rPr lang="en-US" altLang="zh-CN" sz="2800" b="1" spc="-175" dirty="0">
                <a:solidFill>
                  <a:srgbClr val="FF0000"/>
                </a:solidFill>
                <a:latin typeface="Calibri"/>
                <a:cs typeface="Calibri"/>
              </a:rPr>
              <a:t> </a:t>
            </a:r>
            <a:r>
              <a:rPr lang="en-US" altLang="zh-CN" sz="2800" b="1" dirty="0">
                <a:solidFill>
                  <a:srgbClr val="FF0000"/>
                </a:solidFill>
                <a:latin typeface="Calibri"/>
                <a:ea typeface="Calibri"/>
              </a:rPr>
              <a:t>(+</a:t>
            </a:r>
            <a:r>
              <a:rPr lang="en-US" altLang="zh-CN" sz="2800" b="1" dirty="0" err="1">
                <a:solidFill>
                  <a:srgbClr val="FF0000"/>
                </a:solidFill>
                <a:latin typeface="Calibri"/>
                <a:ea typeface="Calibri"/>
              </a:rPr>
              <a:t>kronotrop</a:t>
            </a:r>
            <a:r>
              <a:rPr lang="en-US" altLang="zh-CN" sz="2800" b="1" dirty="0">
                <a:solidFill>
                  <a:srgbClr val="FF0000"/>
                </a:solidFill>
                <a:latin typeface="Calibri"/>
                <a:ea typeface="Calibri"/>
              </a:rPr>
              <a:t>),</a:t>
            </a:r>
            <a:r>
              <a:rPr lang="en-US" altLang="zh-CN" sz="2800" b="1" dirty="0">
                <a:solidFill>
                  <a:srgbClr val="FF0000"/>
                </a:solidFill>
                <a:latin typeface="Calibri"/>
                <a:cs typeface="Calibri"/>
              </a:rPr>
              <a:t> </a:t>
            </a:r>
            <a:r>
              <a:rPr lang="en-US" sz="2800" b="1" dirty="0">
                <a:solidFill>
                  <a:srgbClr val="FF0000"/>
                </a:solidFill>
              </a:rPr>
              <a:t/>
            </a:r>
            <a:br>
              <a:rPr lang="en-US" sz="2800" b="1" dirty="0">
                <a:solidFill>
                  <a:srgbClr val="FF0000"/>
                </a:solidFill>
              </a:rPr>
            </a:br>
            <a:r>
              <a:rPr lang="en-US" altLang="zh-CN" sz="2800" b="1" dirty="0" err="1">
                <a:solidFill>
                  <a:srgbClr val="FF0000"/>
                </a:solidFill>
                <a:latin typeface="Calibri"/>
                <a:ea typeface="Calibri"/>
              </a:rPr>
              <a:t>kasılma</a:t>
            </a:r>
            <a:r>
              <a:rPr lang="en-US" altLang="zh-CN" sz="2800" b="1" dirty="0">
                <a:solidFill>
                  <a:srgbClr val="FF0000"/>
                </a:solidFill>
                <a:latin typeface="Calibri"/>
                <a:cs typeface="Calibri"/>
              </a:rPr>
              <a:t> </a:t>
            </a:r>
            <a:r>
              <a:rPr lang="en-US" altLang="zh-CN" sz="2800" b="1" dirty="0" err="1">
                <a:solidFill>
                  <a:srgbClr val="FF0000"/>
                </a:solidFill>
                <a:latin typeface="Calibri"/>
                <a:ea typeface="Calibri"/>
              </a:rPr>
              <a:t>gücünü</a:t>
            </a:r>
            <a:r>
              <a:rPr lang="en-US" altLang="zh-CN" sz="2800" b="1" spc="-164" dirty="0">
                <a:solidFill>
                  <a:srgbClr val="FF0000"/>
                </a:solidFill>
                <a:latin typeface="Calibri"/>
                <a:cs typeface="Calibri"/>
              </a:rPr>
              <a:t> </a:t>
            </a:r>
            <a:r>
              <a:rPr lang="en-US" altLang="zh-CN" sz="2800" b="1" dirty="0">
                <a:solidFill>
                  <a:srgbClr val="FF0000"/>
                </a:solidFill>
                <a:latin typeface="Calibri"/>
                <a:ea typeface="Calibri"/>
              </a:rPr>
              <a:t>(+</a:t>
            </a:r>
            <a:r>
              <a:rPr lang="en-US" altLang="zh-CN" sz="2800" b="1" dirty="0" err="1">
                <a:solidFill>
                  <a:srgbClr val="FF0000"/>
                </a:solidFill>
                <a:latin typeface="Calibri"/>
                <a:ea typeface="Calibri"/>
              </a:rPr>
              <a:t>inotrop</a:t>
            </a:r>
            <a:r>
              <a:rPr lang="en-US" altLang="zh-CN" sz="2800" b="1" dirty="0">
                <a:solidFill>
                  <a:srgbClr val="FF0000"/>
                </a:solidFill>
                <a:latin typeface="Calibri"/>
                <a:ea typeface="Calibri"/>
              </a:rPr>
              <a:t>)</a:t>
            </a:r>
            <a:r>
              <a:rPr lang="en-US" altLang="zh-CN" sz="2800" b="1" dirty="0">
                <a:solidFill>
                  <a:srgbClr val="FF0000"/>
                </a:solidFill>
                <a:latin typeface="Calibri"/>
                <a:cs typeface="Calibri"/>
              </a:rPr>
              <a:t> </a:t>
            </a:r>
            <a:r>
              <a:rPr lang="en-US" sz="2800" b="1" dirty="0">
                <a:solidFill>
                  <a:srgbClr val="FF0000"/>
                </a:solidFill>
              </a:rPr>
              <a:t/>
            </a:r>
            <a:br>
              <a:rPr lang="en-US" sz="2800" b="1" dirty="0">
                <a:solidFill>
                  <a:srgbClr val="FF0000"/>
                </a:solidFill>
              </a:rPr>
            </a:br>
            <a:r>
              <a:rPr lang="en-US" altLang="zh-CN" sz="2800" b="1" dirty="0" err="1">
                <a:solidFill>
                  <a:srgbClr val="FF0000"/>
                </a:solidFill>
                <a:latin typeface="Calibri"/>
                <a:ea typeface="Calibri"/>
              </a:rPr>
              <a:t>İleti</a:t>
            </a:r>
            <a:r>
              <a:rPr lang="en-US" altLang="zh-CN" sz="2800" b="1" dirty="0">
                <a:solidFill>
                  <a:srgbClr val="FF0000"/>
                </a:solidFill>
                <a:latin typeface="Calibri"/>
                <a:cs typeface="Calibri"/>
              </a:rPr>
              <a:t> </a:t>
            </a:r>
            <a:r>
              <a:rPr lang="en-US" altLang="zh-CN" sz="2800" b="1" dirty="0" err="1">
                <a:solidFill>
                  <a:srgbClr val="FF0000"/>
                </a:solidFill>
                <a:latin typeface="Calibri"/>
                <a:ea typeface="Calibri"/>
              </a:rPr>
              <a:t>hızını</a:t>
            </a:r>
            <a:r>
              <a:rPr lang="en-US" altLang="zh-CN" sz="2800" b="1" spc="-185" dirty="0">
                <a:solidFill>
                  <a:srgbClr val="FF0000"/>
                </a:solidFill>
                <a:latin typeface="Calibri"/>
                <a:cs typeface="Calibri"/>
              </a:rPr>
              <a:t> </a:t>
            </a:r>
            <a:r>
              <a:rPr lang="en-US" altLang="zh-CN" sz="2800" b="1" dirty="0">
                <a:solidFill>
                  <a:srgbClr val="FF0000"/>
                </a:solidFill>
                <a:latin typeface="Calibri"/>
                <a:ea typeface="Calibri"/>
              </a:rPr>
              <a:t>(+</a:t>
            </a:r>
            <a:r>
              <a:rPr lang="en-US" altLang="zh-CN" sz="2800" b="1" dirty="0" err="1">
                <a:solidFill>
                  <a:srgbClr val="FF0000"/>
                </a:solidFill>
                <a:latin typeface="Calibri"/>
                <a:ea typeface="Calibri"/>
              </a:rPr>
              <a:t>dromotrop</a:t>
            </a:r>
            <a:r>
              <a:rPr lang="en-US" altLang="zh-CN" sz="2800" b="1" dirty="0">
                <a:solidFill>
                  <a:srgbClr val="FF0000"/>
                </a:solidFill>
                <a:latin typeface="Calibri"/>
                <a:ea typeface="Calibri"/>
              </a:rPr>
              <a:t>)</a:t>
            </a:r>
            <a:br>
              <a:rPr lang="en-US" altLang="zh-CN" sz="2800" b="1" dirty="0">
                <a:solidFill>
                  <a:srgbClr val="FF0000"/>
                </a:solidFill>
                <a:latin typeface="Calibri"/>
                <a:ea typeface="Calibri"/>
              </a:rPr>
            </a:br>
            <a:r>
              <a:rPr lang="tr-TR" altLang="zh-CN" sz="2800" b="1" dirty="0" smtClean="0">
                <a:solidFill>
                  <a:srgbClr val="FF0000"/>
                </a:solidFill>
                <a:latin typeface="Calibri"/>
                <a:ea typeface="Calibri"/>
              </a:rPr>
              <a:t>                                              </a:t>
            </a:r>
            <a:r>
              <a:rPr lang="en-US" altLang="zh-CN" sz="2800" b="1" spc="-5" dirty="0" smtClean="0">
                <a:solidFill>
                  <a:srgbClr val="FF0000"/>
                </a:solidFill>
                <a:latin typeface="Calibri"/>
                <a:ea typeface="Calibri"/>
              </a:rPr>
              <a:t>A</a:t>
            </a:r>
            <a:r>
              <a:rPr lang="en-US" altLang="zh-CN" sz="2800" b="1" dirty="0" smtClean="0">
                <a:solidFill>
                  <a:srgbClr val="FF0000"/>
                </a:solidFill>
                <a:latin typeface="Calibri"/>
                <a:ea typeface="Calibri"/>
              </a:rPr>
              <a:t>RTTIRIR</a:t>
            </a:r>
            <a:r>
              <a:rPr lang="en-US" altLang="zh-CN" sz="2800" b="1" dirty="0">
                <a:solidFill>
                  <a:srgbClr val="FF0000"/>
                </a:solidFill>
                <a:latin typeface="Calibri"/>
                <a:ea typeface="Calibri"/>
              </a:rPr>
              <a:t/>
            </a:r>
            <a:br>
              <a:rPr lang="en-US" altLang="zh-CN" sz="2800" b="1" dirty="0">
                <a:solidFill>
                  <a:srgbClr val="FF0000"/>
                </a:solidFill>
                <a:latin typeface="Calibri"/>
                <a:ea typeface="Calibri"/>
              </a:rPr>
            </a:br>
            <a:r>
              <a:rPr lang="en-US" altLang="zh-CN" sz="2800" b="1" dirty="0">
                <a:solidFill>
                  <a:srgbClr val="FF0000"/>
                </a:solidFill>
                <a:latin typeface="Calibri"/>
                <a:ea typeface="Calibri"/>
              </a:rPr>
              <a:t/>
            </a:r>
            <a:br>
              <a:rPr lang="en-US" altLang="zh-CN" sz="2800" b="1" dirty="0">
                <a:solidFill>
                  <a:srgbClr val="FF0000"/>
                </a:solidFill>
                <a:latin typeface="Calibri"/>
                <a:ea typeface="Calibri"/>
              </a:rPr>
            </a:br>
            <a:endParaRPr sz="2800" b="1" spc="-15" dirty="0">
              <a:solidFill>
                <a:srgbClr val="FF0000"/>
              </a:solidFill>
            </a:endParaRP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8" name="Picture 74"/>
          <p:cNvPicPr>
            <a:picLocks noChangeAspect="1"/>
          </p:cNvPicPr>
          <p:nvPr/>
        </p:nvPicPr>
        <p:blipFill>
          <a:blip r:embed="rId2"/>
          <a:stretch>
            <a:fillRect/>
          </a:stretch>
        </p:blipFill>
        <p:spPr>
          <a:xfrm>
            <a:off x="6629400" y="1981200"/>
            <a:ext cx="4952846" cy="3886200"/>
          </a:xfrm>
          <a:prstGeom prst="rect">
            <a:avLst/>
          </a:prstGeom>
        </p:spPr>
      </p:pic>
    </p:spTree>
    <p:extLst>
      <p:ext uri="{BB962C8B-B14F-4D97-AF65-F5344CB8AC3E}">
        <p14:creationId xmlns:p14="http://schemas.microsoft.com/office/powerpoint/2010/main" val="2153524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8434" name="Picture 2" descr="C:\Users\nur\Desktop\imagesAG1WWW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38400"/>
            <a:ext cx="10070224"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901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143000" y="1524000"/>
            <a:ext cx="10669182" cy="4906471"/>
          </a:xfrm>
          <a:prstGeom prst="rect">
            <a:avLst/>
          </a:prstGeom>
        </p:spPr>
        <p:txBody>
          <a:bodyPr vert="horz" wrap="square" lIns="0" tIns="12700" rIns="0" bIns="0" rtlCol="0">
            <a:spAutoFit/>
          </a:bodyPr>
          <a:lstStyle/>
          <a:p>
            <a:pPr marL="0">
              <a:lnSpc>
                <a:spcPct val="100000"/>
              </a:lnSpc>
            </a:pPr>
            <a:r>
              <a:rPr lang="tr-TR" altLang="zh-CN" sz="2400" spc="-45" dirty="0" smtClean="0">
                <a:solidFill>
                  <a:srgbClr val="000000"/>
                </a:solidFill>
                <a:latin typeface="Calibri"/>
                <a:ea typeface="Calibri"/>
              </a:rPr>
              <a:t>                                                                   </a:t>
            </a:r>
            <a:r>
              <a:rPr lang="en-US" altLang="zh-CN" sz="3200" spc="-45" dirty="0" smtClean="0">
                <a:solidFill>
                  <a:srgbClr val="000000"/>
                </a:solidFill>
                <a:latin typeface="Calibri"/>
                <a:ea typeface="Calibri"/>
              </a:rPr>
              <a:t>KALP</a:t>
            </a:r>
            <a:r>
              <a:rPr lang="en-US" altLang="zh-CN" sz="3200" spc="15" dirty="0" smtClean="0">
                <a:solidFill>
                  <a:srgbClr val="000000"/>
                </a:solidFill>
                <a:latin typeface="Calibri"/>
                <a:cs typeface="Calibri"/>
              </a:rPr>
              <a:t> </a:t>
            </a:r>
            <a:r>
              <a:rPr lang="en-US" altLang="zh-CN" sz="3200" spc="-40" dirty="0" smtClean="0">
                <a:solidFill>
                  <a:srgbClr val="000000"/>
                </a:solidFill>
                <a:latin typeface="Calibri"/>
                <a:ea typeface="Calibri"/>
              </a:rPr>
              <a:t>SİKLUSU</a:t>
            </a:r>
            <a:br>
              <a:rPr lang="en-US" altLang="zh-CN" sz="3200" spc="-40" dirty="0" smtClean="0">
                <a:solidFill>
                  <a:srgbClr val="000000"/>
                </a:solidFill>
                <a:latin typeface="Calibri"/>
                <a:ea typeface="Calibri"/>
              </a:rPr>
            </a:br>
            <a:r>
              <a:rPr lang="en-US" altLang="zh-CN" sz="2600" dirty="0" err="1" smtClean="0">
                <a:solidFill>
                  <a:srgbClr val="FF0000"/>
                </a:solidFill>
                <a:latin typeface="Calibri"/>
                <a:ea typeface="Calibri"/>
              </a:rPr>
              <a:t>Bir</a:t>
            </a:r>
            <a:r>
              <a:rPr lang="en-US" altLang="zh-CN" sz="2600" dirty="0" smtClean="0">
                <a:solidFill>
                  <a:srgbClr val="FF0000"/>
                </a:solidFill>
                <a:latin typeface="Calibri"/>
                <a:cs typeface="Calibri"/>
              </a:rPr>
              <a:t> </a:t>
            </a:r>
            <a:r>
              <a:rPr lang="en-US" altLang="zh-CN" sz="2600" dirty="0" err="1">
                <a:solidFill>
                  <a:srgbClr val="FF0000"/>
                </a:solidFill>
                <a:latin typeface="Calibri"/>
                <a:ea typeface="Calibri"/>
              </a:rPr>
              <a:t>kalp</a:t>
            </a:r>
            <a:r>
              <a:rPr lang="en-US" altLang="zh-CN" sz="2600" dirty="0">
                <a:solidFill>
                  <a:srgbClr val="FF0000"/>
                </a:solidFill>
                <a:latin typeface="Calibri"/>
                <a:cs typeface="Calibri"/>
              </a:rPr>
              <a:t> </a:t>
            </a:r>
            <a:r>
              <a:rPr lang="en-US" altLang="zh-CN" sz="2600" dirty="0" err="1">
                <a:solidFill>
                  <a:srgbClr val="FF0000"/>
                </a:solidFill>
                <a:latin typeface="Calibri"/>
                <a:ea typeface="Calibri"/>
              </a:rPr>
              <a:t>atımının</a:t>
            </a:r>
            <a:r>
              <a:rPr lang="en-US" altLang="zh-CN" sz="2600" dirty="0">
                <a:solidFill>
                  <a:srgbClr val="FF0000"/>
                </a:solidFill>
                <a:latin typeface="Calibri"/>
                <a:cs typeface="Calibri"/>
              </a:rPr>
              <a:t> </a:t>
            </a:r>
            <a:r>
              <a:rPr lang="en-US" altLang="zh-CN" sz="2600" dirty="0" err="1" smtClean="0">
                <a:solidFill>
                  <a:srgbClr val="FF0000"/>
                </a:solidFill>
                <a:latin typeface="Calibri"/>
                <a:ea typeface="Calibri"/>
              </a:rPr>
              <a:t>başlangıcında</a:t>
            </a:r>
            <a:r>
              <a:rPr lang="tr-TR" altLang="zh-CN" sz="2600" dirty="0" smtClean="0">
                <a:solidFill>
                  <a:srgbClr val="FF0000"/>
                </a:solidFill>
                <a:latin typeface="Calibri"/>
                <a:ea typeface="Calibri"/>
              </a:rPr>
              <a:t>n</a:t>
            </a:r>
            <a:br>
              <a:rPr lang="tr-TR" altLang="zh-CN" sz="2600" dirty="0" smtClean="0">
                <a:solidFill>
                  <a:srgbClr val="FF0000"/>
                </a:solidFill>
                <a:latin typeface="Calibri"/>
                <a:ea typeface="Calibri"/>
              </a:rPr>
            </a:br>
            <a:r>
              <a:rPr lang="en-US" altLang="zh-CN" sz="2600" dirty="0" err="1" smtClean="0">
                <a:solidFill>
                  <a:srgbClr val="FF0000"/>
                </a:solidFill>
                <a:latin typeface="Calibri"/>
                <a:ea typeface="Calibri"/>
              </a:rPr>
              <a:t>bir</a:t>
            </a:r>
            <a:r>
              <a:rPr lang="en-US" altLang="zh-CN" sz="2600" dirty="0" smtClean="0">
                <a:solidFill>
                  <a:srgbClr val="FF0000"/>
                </a:solidFill>
                <a:latin typeface="Calibri"/>
                <a:cs typeface="Calibri"/>
              </a:rPr>
              <a:t> </a:t>
            </a:r>
            <a:r>
              <a:rPr lang="en-US" altLang="zh-CN" sz="2600" dirty="0" err="1">
                <a:solidFill>
                  <a:srgbClr val="FF0000"/>
                </a:solidFill>
                <a:latin typeface="Calibri"/>
                <a:ea typeface="Calibri"/>
              </a:rPr>
              <a:t>sonraki</a:t>
            </a:r>
            <a:r>
              <a:rPr lang="en-US" altLang="zh-CN" sz="2600" dirty="0">
                <a:solidFill>
                  <a:srgbClr val="FF0000"/>
                </a:solidFill>
                <a:latin typeface="Calibri"/>
                <a:cs typeface="Calibri"/>
              </a:rPr>
              <a:t> </a:t>
            </a:r>
            <a:r>
              <a:rPr lang="en-US" altLang="zh-CN" sz="2600" dirty="0" err="1">
                <a:solidFill>
                  <a:srgbClr val="FF0000"/>
                </a:solidFill>
                <a:latin typeface="Calibri"/>
                <a:ea typeface="Calibri"/>
              </a:rPr>
              <a:t>kalp</a:t>
            </a:r>
            <a:r>
              <a:rPr lang="en-US" altLang="zh-CN" sz="2600" dirty="0">
                <a:solidFill>
                  <a:srgbClr val="FF0000"/>
                </a:solidFill>
                <a:latin typeface="Calibri"/>
                <a:cs typeface="Calibri"/>
              </a:rPr>
              <a:t> </a:t>
            </a:r>
            <a:r>
              <a:rPr lang="en-US" altLang="zh-CN" sz="2600" dirty="0" err="1">
                <a:solidFill>
                  <a:srgbClr val="FF0000"/>
                </a:solidFill>
                <a:latin typeface="Calibri"/>
                <a:ea typeface="Calibri"/>
              </a:rPr>
              <a:t>atımının</a:t>
            </a:r>
            <a:r>
              <a:rPr lang="en-US" altLang="zh-CN" sz="2600" spc="-135" dirty="0">
                <a:solidFill>
                  <a:srgbClr val="FF0000"/>
                </a:solidFill>
                <a:latin typeface="Calibri"/>
                <a:cs typeface="Calibri"/>
              </a:rPr>
              <a:t> </a:t>
            </a:r>
            <a:r>
              <a:rPr lang="en-US" altLang="zh-CN" sz="2600" dirty="0" err="1" smtClean="0">
                <a:solidFill>
                  <a:srgbClr val="FF0000"/>
                </a:solidFill>
                <a:latin typeface="Calibri"/>
                <a:ea typeface="Calibri"/>
              </a:rPr>
              <a:t>başlangıcına</a:t>
            </a:r>
            <a:r>
              <a:rPr lang="tr-TR" altLang="zh-CN" sz="2600" dirty="0" smtClean="0">
                <a:solidFill>
                  <a:srgbClr val="FF0000"/>
                </a:solidFill>
                <a:latin typeface="Calibri"/>
                <a:ea typeface="Calibri"/>
              </a:rPr>
              <a:t>  </a:t>
            </a:r>
            <a:r>
              <a:rPr lang="en-US" altLang="zh-CN" sz="2600" dirty="0" err="1" smtClean="0">
                <a:solidFill>
                  <a:srgbClr val="FF0000"/>
                </a:solidFill>
                <a:latin typeface="Calibri"/>
                <a:ea typeface="Calibri"/>
              </a:rPr>
              <a:t>kadar</a:t>
            </a:r>
            <a:r>
              <a:rPr lang="en-US" altLang="zh-CN" sz="2600" dirty="0" smtClean="0">
                <a:solidFill>
                  <a:srgbClr val="FF0000"/>
                </a:solidFill>
                <a:latin typeface="Calibri"/>
                <a:cs typeface="Calibri"/>
              </a:rPr>
              <a:t> </a:t>
            </a:r>
            <a:r>
              <a:rPr lang="en-US" altLang="zh-CN" sz="2600" dirty="0" err="1">
                <a:solidFill>
                  <a:srgbClr val="FF0000"/>
                </a:solidFill>
                <a:latin typeface="Calibri"/>
                <a:ea typeface="Calibri"/>
              </a:rPr>
              <a:t>gerçekleşen</a:t>
            </a:r>
            <a:r>
              <a:rPr lang="en-US" altLang="zh-CN" sz="2600" spc="-185" dirty="0">
                <a:solidFill>
                  <a:srgbClr val="FF0000"/>
                </a:solidFill>
                <a:latin typeface="Calibri"/>
                <a:cs typeface="Calibri"/>
              </a:rPr>
              <a:t> </a:t>
            </a:r>
            <a:r>
              <a:rPr lang="en-US" altLang="zh-CN" sz="2600" dirty="0" err="1" smtClean="0">
                <a:solidFill>
                  <a:srgbClr val="FF0000"/>
                </a:solidFill>
                <a:latin typeface="Calibri"/>
                <a:ea typeface="Calibri"/>
              </a:rPr>
              <a:t>olaylar</a:t>
            </a:r>
            <a:r>
              <a:rPr lang="tr-TR" altLang="zh-CN" sz="2600" dirty="0" smtClean="0">
                <a:solidFill>
                  <a:srgbClr val="FF0000"/>
                </a:solidFill>
                <a:latin typeface="Calibri"/>
                <a:ea typeface="Calibri"/>
              </a:rPr>
              <a:t/>
            </a:r>
            <a:br>
              <a:rPr lang="tr-TR" altLang="zh-CN" sz="2600" dirty="0" smtClean="0">
                <a:solidFill>
                  <a:srgbClr val="FF0000"/>
                </a:solidFill>
                <a:latin typeface="Calibri"/>
                <a:ea typeface="Calibri"/>
              </a:rPr>
            </a:br>
            <a:r>
              <a:rPr lang="en-US" altLang="zh-CN" sz="2600" dirty="0">
                <a:solidFill>
                  <a:srgbClr val="FF0000"/>
                </a:solidFill>
                <a:latin typeface="Calibri"/>
                <a:ea typeface="Calibri"/>
              </a:rPr>
              <a:t/>
            </a:r>
            <a:br>
              <a:rPr lang="en-US" altLang="zh-CN" sz="2600" dirty="0">
                <a:solidFill>
                  <a:srgbClr val="FF0000"/>
                </a:solidFill>
                <a:latin typeface="Calibri"/>
                <a:ea typeface="Calibri"/>
              </a:rPr>
            </a:br>
            <a:r>
              <a:rPr lang="en-US" altLang="zh-CN" sz="2600" spc="-55" dirty="0" smtClean="0">
                <a:solidFill>
                  <a:srgbClr val="FF0000"/>
                </a:solidFill>
                <a:latin typeface="Arial"/>
                <a:cs typeface="Arial"/>
              </a:rPr>
              <a:t> </a:t>
            </a:r>
            <a:r>
              <a:rPr lang="en-US" altLang="zh-CN" sz="2600" dirty="0" err="1">
                <a:solidFill>
                  <a:srgbClr val="FF0000"/>
                </a:solidFill>
                <a:latin typeface="Calibri"/>
                <a:ea typeface="Calibri"/>
              </a:rPr>
              <a:t>SAN’de</a:t>
            </a:r>
            <a:r>
              <a:rPr lang="en-US" altLang="zh-CN" sz="2600" spc="-50" dirty="0">
                <a:solidFill>
                  <a:srgbClr val="FF0000"/>
                </a:solidFill>
                <a:latin typeface="Calibri"/>
                <a:cs typeface="Calibri"/>
              </a:rPr>
              <a:t> </a:t>
            </a:r>
            <a:r>
              <a:rPr lang="en-US" altLang="zh-CN" sz="2600" dirty="0" err="1">
                <a:solidFill>
                  <a:srgbClr val="FF0000"/>
                </a:solidFill>
                <a:latin typeface="Calibri"/>
                <a:ea typeface="Calibri"/>
              </a:rPr>
              <a:t>spontan</a:t>
            </a:r>
            <a:r>
              <a:rPr lang="en-US" altLang="zh-CN" sz="2600" spc="-44" dirty="0">
                <a:solidFill>
                  <a:srgbClr val="FF0000"/>
                </a:solidFill>
                <a:latin typeface="Calibri"/>
                <a:cs typeface="Calibri"/>
              </a:rPr>
              <a:t> </a:t>
            </a:r>
            <a:r>
              <a:rPr lang="en-US" altLang="zh-CN" sz="2600" dirty="0" err="1">
                <a:solidFill>
                  <a:srgbClr val="FF0000"/>
                </a:solidFill>
                <a:latin typeface="Calibri"/>
                <a:ea typeface="Calibri"/>
              </a:rPr>
              <a:t>aksiyon</a:t>
            </a:r>
            <a:r>
              <a:rPr lang="en-US" altLang="zh-CN" sz="2600" spc="-44" dirty="0">
                <a:solidFill>
                  <a:srgbClr val="FF0000"/>
                </a:solidFill>
                <a:latin typeface="Calibri"/>
                <a:cs typeface="Calibri"/>
              </a:rPr>
              <a:t> </a:t>
            </a:r>
            <a:r>
              <a:rPr lang="en-US" altLang="zh-CN" sz="2600" dirty="0" err="1">
                <a:solidFill>
                  <a:srgbClr val="FF0000"/>
                </a:solidFill>
                <a:latin typeface="Calibri"/>
                <a:ea typeface="Calibri"/>
              </a:rPr>
              <a:t>potansiyeli</a:t>
            </a:r>
            <a:r>
              <a:rPr lang="en-US" altLang="zh-CN" sz="2600" spc="-50" dirty="0">
                <a:solidFill>
                  <a:srgbClr val="FF0000"/>
                </a:solidFill>
                <a:latin typeface="Calibri"/>
                <a:cs typeface="Calibri"/>
              </a:rPr>
              <a:t> </a:t>
            </a:r>
            <a:r>
              <a:rPr lang="en-US" altLang="zh-CN" sz="2600" dirty="0" err="1">
                <a:solidFill>
                  <a:srgbClr val="FF0000"/>
                </a:solidFill>
                <a:latin typeface="Calibri"/>
                <a:ea typeface="Calibri"/>
              </a:rPr>
              <a:t>oluşması</a:t>
            </a:r>
            <a:r>
              <a:rPr lang="en-US" altLang="zh-CN" sz="2600" spc="-44" dirty="0">
                <a:solidFill>
                  <a:srgbClr val="FF0000"/>
                </a:solidFill>
                <a:latin typeface="Calibri"/>
                <a:cs typeface="Calibri"/>
              </a:rPr>
              <a:t> </a:t>
            </a:r>
            <a:r>
              <a:rPr lang="en-US" altLang="zh-CN" sz="2600" dirty="0" err="1">
                <a:solidFill>
                  <a:srgbClr val="FF0000"/>
                </a:solidFill>
                <a:latin typeface="Calibri"/>
                <a:ea typeface="Calibri"/>
              </a:rPr>
              <a:t>ile</a:t>
            </a:r>
            <a:r>
              <a:rPr lang="en-US" altLang="zh-CN" sz="2600" spc="-55" dirty="0">
                <a:solidFill>
                  <a:srgbClr val="FF0000"/>
                </a:solidFill>
                <a:latin typeface="Calibri"/>
                <a:cs typeface="Calibri"/>
              </a:rPr>
              <a:t> </a:t>
            </a:r>
            <a:r>
              <a:rPr lang="en-US" altLang="zh-CN" sz="2600" dirty="0" err="1" smtClean="0">
                <a:solidFill>
                  <a:srgbClr val="FF0000"/>
                </a:solidFill>
                <a:latin typeface="Calibri"/>
                <a:ea typeface="Calibri"/>
              </a:rPr>
              <a:t>başlar</a:t>
            </a:r>
            <a:r>
              <a:rPr lang="tr-TR" altLang="zh-CN" sz="2600" dirty="0" smtClean="0">
                <a:solidFill>
                  <a:srgbClr val="FF0000"/>
                </a:solidFill>
                <a:latin typeface="Calibri"/>
                <a:ea typeface="Calibri"/>
              </a:rPr>
              <a:t>.</a:t>
            </a:r>
            <a:br>
              <a:rPr lang="tr-TR" altLang="zh-CN" sz="2600" dirty="0" smtClean="0">
                <a:solidFill>
                  <a:srgbClr val="FF0000"/>
                </a:solidFill>
                <a:latin typeface="Calibri"/>
                <a:ea typeface="Calibri"/>
              </a:rPr>
            </a:br>
            <a:r>
              <a:rPr lang="en-US" altLang="zh-CN" sz="2600" dirty="0">
                <a:solidFill>
                  <a:srgbClr val="FF0000"/>
                </a:solidFill>
                <a:latin typeface="Calibri"/>
                <a:ea typeface="Calibri"/>
              </a:rPr>
              <a:t/>
            </a:r>
            <a:br>
              <a:rPr lang="en-US" altLang="zh-CN" sz="2600" dirty="0">
                <a:solidFill>
                  <a:srgbClr val="FF0000"/>
                </a:solidFill>
                <a:latin typeface="Calibri"/>
                <a:ea typeface="Calibri"/>
              </a:rPr>
            </a:br>
            <a:r>
              <a:rPr lang="en-US" altLang="zh-CN" sz="2600" dirty="0" err="1" smtClean="0">
                <a:solidFill>
                  <a:srgbClr val="FF0000"/>
                </a:solidFill>
                <a:latin typeface="Calibri"/>
                <a:ea typeface="Calibri"/>
              </a:rPr>
              <a:t>Sistol</a:t>
            </a:r>
            <a:r>
              <a:rPr lang="en-US" altLang="zh-CN" sz="2600" spc="-34" dirty="0" smtClean="0">
                <a:solidFill>
                  <a:srgbClr val="FF0000"/>
                </a:solidFill>
                <a:latin typeface="Calibri"/>
                <a:cs typeface="Calibri"/>
              </a:rPr>
              <a:t> </a:t>
            </a:r>
            <a:r>
              <a:rPr lang="en-US" altLang="zh-CN" sz="2600" dirty="0">
                <a:solidFill>
                  <a:srgbClr val="FF0000"/>
                </a:solidFill>
                <a:latin typeface="Calibri"/>
                <a:ea typeface="Calibri"/>
              </a:rPr>
              <a:t>(</a:t>
            </a:r>
            <a:r>
              <a:rPr lang="en-US" altLang="zh-CN" sz="2600" dirty="0" err="1">
                <a:solidFill>
                  <a:srgbClr val="FF0000"/>
                </a:solidFill>
                <a:latin typeface="Calibri"/>
                <a:ea typeface="Calibri"/>
              </a:rPr>
              <a:t>kasılma</a:t>
            </a:r>
            <a:r>
              <a:rPr lang="en-US" altLang="zh-CN" sz="2600" dirty="0">
                <a:solidFill>
                  <a:srgbClr val="FF0000"/>
                </a:solidFill>
                <a:latin typeface="Calibri"/>
                <a:ea typeface="Calibri"/>
              </a:rPr>
              <a:t>)</a:t>
            </a:r>
            <a:r>
              <a:rPr lang="en-US" altLang="zh-CN" sz="2600" spc="-30" dirty="0">
                <a:solidFill>
                  <a:srgbClr val="FF0000"/>
                </a:solidFill>
                <a:latin typeface="Calibri"/>
                <a:cs typeface="Calibri"/>
              </a:rPr>
              <a:t> </a:t>
            </a:r>
            <a:r>
              <a:rPr lang="en-US" altLang="zh-CN" sz="2600" dirty="0" err="1">
                <a:solidFill>
                  <a:srgbClr val="FF0000"/>
                </a:solidFill>
                <a:latin typeface="Calibri"/>
                <a:ea typeface="Calibri"/>
              </a:rPr>
              <a:t>ve</a:t>
            </a:r>
            <a:r>
              <a:rPr lang="en-US" altLang="zh-CN" sz="2600" spc="-30" dirty="0">
                <a:solidFill>
                  <a:srgbClr val="FF0000"/>
                </a:solidFill>
                <a:latin typeface="Calibri"/>
                <a:cs typeface="Calibri"/>
              </a:rPr>
              <a:t> </a:t>
            </a:r>
            <a:r>
              <a:rPr lang="en-US" altLang="zh-CN" sz="2600" dirty="0" err="1">
                <a:solidFill>
                  <a:srgbClr val="FF0000"/>
                </a:solidFill>
                <a:latin typeface="Calibri"/>
                <a:ea typeface="Calibri"/>
              </a:rPr>
              <a:t>diyastol</a:t>
            </a:r>
            <a:r>
              <a:rPr lang="en-US" altLang="zh-CN" sz="2600" spc="-34" dirty="0">
                <a:solidFill>
                  <a:srgbClr val="FF0000"/>
                </a:solidFill>
                <a:latin typeface="Calibri"/>
                <a:cs typeface="Calibri"/>
              </a:rPr>
              <a:t> </a:t>
            </a:r>
            <a:r>
              <a:rPr lang="en-US" altLang="zh-CN" sz="2600" dirty="0">
                <a:solidFill>
                  <a:srgbClr val="FF0000"/>
                </a:solidFill>
                <a:latin typeface="Calibri"/>
                <a:ea typeface="Calibri"/>
              </a:rPr>
              <a:t>(</a:t>
            </a:r>
            <a:r>
              <a:rPr lang="en-US" altLang="zh-CN" sz="2600" dirty="0" err="1">
                <a:solidFill>
                  <a:srgbClr val="FF0000"/>
                </a:solidFill>
                <a:latin typeface="Calibri"/>
                <a:ea typeface="Calibri"/>
              </a:rPr>
              <a:t>gevşeme</a:t>
            </a:r>
            <a:r>
              <a:rPr lang="en-US" altLang="zh-CN" sz="2600" dirty="0">
                <a:solidFill>
                  <a:srgbClr val="FF0000"/>
                </a:solidFill>
                <a:latin typeface="Calibri"/>
                <a:ea typeface="Calibri"/>
              </a:rPr>
              <a:t>)</a:t>
            </a:r>
            <a:r>
              <a:rPr lang="en-US" altLang="zh-CN" sz="2600" spc="-30" dirty="0">
                <a:solidFill>
                  <a:srgbClr val="FF0000"/>
                </a:solidFill>
                <a:latin typeface="Calibri"/>
                <a:cs typeface="Calibri"/>
              </a:rPr>
              <a:t> </a:t>
            </a:r>
            <a:r>
              <a:rPr lang="en-US" altLang="zh-CN" sz="2600" dirty="0" err="1">
                <a:solidFill>
                  <a:srgbClr val="FF0000"/>
                </a:solidFill>
                <a:latin typeface="Calibri"/>
                <a:ea typeface="Calibri"/>
              </a:rPr>
              <a:t>dönemlerinden</a:t>
            </a:r>
            <a:r>
              <a:rPr lang="en-US" altLang="zh-CN" sz="2600" spc="-35" dirty="0">
                <a:solidFill>
                  <a:srgbClr val="FF0000"/>
                </a:solidFill>
                <a:latin typeface="Calibri"/>
                <a:cs typeface="Calibri"/>
              </a:rPr>
              <a:t> </a:t>
            </a:r>
            <a:r>
              <a:rPr lang="en-US" altLang="zh-CN" sz="2600" dirty="0" err="1" smtClean="0">
                <a:solidFill>
                  <a:srgbClr val="FF0000"/>
                </a:solidFill>
                <a:latin typeface="Calibri"/>
                <a:ea typeface="Calibri"/>
              </a:rPr>
              <a:t>oluşur</a:t>
            </a:r>
            <a:r>
              <a:rPr lang="tr-TR" altLang="zh-CN" sz="2600" dirty="0" smtClean="0">
                <a:solidFill>
                  <a:srgbClr val="FF0000"/>
                </a:solidFill>
                <a:latin typeface="Calibri"/>
                <a:ea typeface="Calibri"/>
              </a:rPr>
              <a:t/>
            </a:r>
            <a:br>
              <a:rPr lang="tr-TR" altLang="zh-CN" sz="2600" dirty="0" smtClean="0">
                <a:solidFill>
                  <a:srgbClr val="FF0000"/>
                </a:solidFill>
                <a:latin typeface="Calibri"/>
                <a:ea typeface="Calibri"/>
              </a:rPr>
            </a:br>
            <a:r>
              <a:rPr lang="en-US" altLang="zh-CN" sz="2600" dirty="0">
                <a:solidFill>
                  <a:srgbClr val="FF0000"/>
                </a:solidFill>
                <a:latin typeface="Calibri"/>
                <a:ea typeface="Calibri"/>
              </a:rPr>
              <a:t/>
            </a:r>
            <a:br>
              <a:rPr lang="en-US" altLang="zh-CN" sz="2600" dirty="0">
                <a:solidFill>
                  <a:srgbClr val="FF0000"/>
                </a:solidFill>
                <a:latin typeface="Calibri"/>
                <a:ea typeface="Calibri"/>
              </a:rPr>
            </a:br>
            <a:r>
              <a:rPr lang="en-US" altLang="zh-CN" sz="2600" dirty="0" err="1" smtClean="0">
                <a:solidFill>
                  <a:srgbClr val="FF0000"/>
                </a:solidFill>
                <a:latin typeface="Calibri"/>
                <a:ea typeface="Calibri"/>
              </a:rPr>
              <a:t>İki</a:t>
            </a:r>
            <a:r>
              <a:rPr lang="en-US" altLang="zh-CN" sz="2600" spc="-55" dirty="0" smtClean="0">
                <a:solidFill>
                  <a:srgbClr val="FF0000"/>
                </a:solidFill>
                <a:latin typeface="Calibri"/>
                <a:cs typeface="Calibri"/>
              </a:rPr>
              <a:t> </a:t>
            </a:r>
            <a:r>
              <a:rPr lang="en-US" altLang="zh-CN" sz="2600" dirty="0" err="1">
                <a:solidFill>
                  <a:srgbClr val="FF0000"/>
                </a:solidFill>
                <a:latin typeface="Calibri"/>
                <a:ea typeface="Calibri"/>
              </a:rPr>
              <a:t>atriyum</a:t>
            </a:r>
            <a:r>
              <a:rPr lang="en-US" altLang="zh-CN" sz="2600" spc="-55" dirty="0">
                <a:solidFill>
                  <a:srgbClr val="FF0000"/>
                </a:solidFill>
                <a:latin typeface="Calibri"/>
                <a:cs typeface="Calibri"/>
              </a:rPr>
              <a:t> </a:t>
            </a:r>
            <a:r>
              <a:rPr lang="en-US" altLang="zh-CN" sz="2600" dirty="0" err="1">
                <a:solidFill>
                  <a:srgbClr val="FF0000"/>
                </a:solidFill>
                <a:latin typeface="Calibri"/>
                <a:ea typeface="Calibri"/>
              </a:rPr>
              <a:t>birlikte</a:t>
            </a:r>
            <a:r>
              <a:rPr lang="en-US" altLang="zh-CN" sz="2600" spc="-50" dirty="0">
                <a:solidFill>
                  <a:srgbClr val="FF0000"/>
                </a:solidFill>
                <a:latin typeface="Calibri"/>
                <a:cs typeface="Calibri"/>
              </a:rPr>
              <a:t> </a:t>
            </a:r>
            <a:r>
              <a:rPr lang="en-US" altLang="zh-CN" sz="2600" dirty="0" err="1">
                <a:solidFill>
                  <a:srgbClr val="FF0000"/>
                </a:solidFill>
                <a:latin typeface="Calibri"/>
                <a:ea typeface="Calibri"/>
              </a:rPr>
              <a:t>kasılır</a:t>
            </a:r>
            <a:r>
              <a:rPr lang="en-US" altLang="zh-CN" sz="2600" dirty="0">
                <a:solidFill>
                  <a:srgbClr val="FF0000"/>
                </a:solidFill>
                <a:latin typeface="Calibri"/>
                <a:ea typeface="Calibri"/>
              </a:rPr>
              <a:t>,</a:t>
            </a:r>
            <a:r>
              <a:rPr lang="en-US" altLang="zh-CN" sz="2600" spc="-55" dirty="0">
                <a:solidFill>
                  <a:srgbClr val="FF0000"/>
                </a:solidFill>
                <a:latin typeface="Calibri"/>
                <a:cs typeface="Calibri"/>
              </a:rPr>
              <a:t> </a:t>
            </a:r>
            <a:r>
              <a:rPr lang="en-US" altLang="zh-CN" sz="2600" dirty="0" err="1">
                <a:solidFill>
                  <a:srgbClr val="FF0000"/>
                </a:solidFill>
                <a:latin typeface="Calibri"/>
                <a:ea typeface="Calibri"/>
              </a:rPr>
              <a:t>hemen</a:t>
            </a:r>
            <a:r>
              <a:rPr lang="en-US" altLang="zh-CN" sz="2600" spc="-55" dirty="0">
                <a:solidFill>
                  <a:srgbClr val="FF0000"/>
                </a:solidFill>
                <a:latin typeface="Calibri"/>
                <a:cs typeface="Calibri"/>
              </a:rPr>
              <a:t> </a:t>
            </a:r>
            <a:r>
              <a:rPr lang="en-US" altLang="zh-CN" sz="2600" dirty="0" err="1">
                <a:solidFill>
                  <a:srgbClr val="FF0000"/>
                </a:solidFill>
                <a:latin typeface="Calibri"/>
                <a:ea typeface="Calibri"/>
              </a:rPr>
              <a:t>arkasından</a:t>
            </a:r>
            <a:r>
              <a:rPr lang="en-US" altLang="zh-CN" sz="2600" spc="-55" dirty="0">
                <a:solidFill>
                  <a:srgbClr val="FF0000"/>
                </a:solidFill>
                <a:latin typeface="Calibri"/>
                <a:cs typeface="Calibri"/>
              </a:rPr>
              <a:t> </a:t>
            </a:r>
            <a:r>
              <a:rPr lang="en-US" altLang="zh-CN" sz="2600" dirty="0" err="1">
                <a:solidFill>
                  <a:srgbClr val="FF0000"/>
                </a:solidFill>
                <a:latin typeface="Calibri"/>
                <a:ea typeface="Calibri"/>
              </a:rPr>
              <a:t>iki</a:t>
            </a:r>
            <a:r>
              <a:rPr lang="en-US" altLang="zh-CN" sz="2600" spc="-55" dirty="0">
                <a:solidFill>
                  <a:srgbClr val="FF0000"/>
                </a:solidFill>
                <a:latin typeface="Calibri"/>
                <a:cs typeface="Calibri"/>
              </a:rPr>
              <a:t> </a:t>
            </a:r>
            <a:r>
              <a:rPr lang="en-US" altLang="zh-CN" sz="2600" dirty="0" err="1">
                <a:solidFill>
                  <a:srgbClr val="FF0000"/>
                </a:solidFill>
                <a:latin typeface="Calibri"/>
                <a:ea typeface="Calibri"/>
              </a:rPr>
              <a:t>ventrikül</a:t>
            </a:r>
            <a:r>
              <a:rPr lang="en-US" altLang="zh-CN" sz="2600" spc="-55" dirty="0">
                <a:solidFill>
                  <a:srgbClr val="FF0000"/>
                </a:solidFill>
                <a:latin typeface="Calibri"/>
                <a:cs typeface="Calibri"/>
              </a:rPr>
              <a:t> </a:t>
            </a:r>
            <a:r>
              <a:rPr lang="en-US" altLang="zh-CN" sz="2600" dirty="0" err="1">
                <a:solidFill>
                  <a:srgbClr val="FF0000"/>
                </a:solidFill>
                <a:latin typeface="Calibri"/>
                <a:ea typeface="Calibri"/>
              </a:rPr>
              <a:t>birlikte</a:t>
            </a:r>
            <a:r>
              <a:rPr lang="en-US" altLang="zh-CN" sz="2600" spc="-55" dirty="0">
                <a:solidFill>
                  <a:srgbClr val="FF0000"/>
                </a:solidFill>
                <a:latin typeface="Calibri"/>
                <a:cs typeface="Calibri"/>
              </a:rPr>
              <a:t> </a:t>
            </a:r>
            <a:r>
              <a:rPr lang="en-US" altLang="zh-CN" sz="2600" dirty="0" err="1" smtClean="0">
                <a:solidFill>
                  <a:srgbClr val="FF0000"/>
                </a:solidFill>
                <a:latin typeface="Calibri"/>
                <a:ea typeface="Calibri"/>
              </a:rPr>
              <a:t>kasılır</a:t>
            </a:r>
            <a:r>
              <a:rPr lang="tr-TR" altLang="zh-CN" sz="2600" dirty="0" smtClean="0">
                <a:solidFill>
                  <a:srgbClr val="FF0000"/>
                </a:solidFill>
                <a:latin typeface="Calibri"/>
                <a:ea typeface="Calibri"/>
              </a:rPr>
              <a:t/>
            </a:r>
            <a:br>
              <a:rPr lang="tr-TR" altLang="zh-CN" sz="2600" dirty="0" smtClean="0">
                <a:solidFill>
                  <a:srgbClr val="FF0000"/>
                </a:solidFill>
                <a:latin typeface="Calibri"/>
                <a:ea typeface="Calibri"/>
              </a:rPr>
            </a:br>
            <a:r>
              <a:rPr lang="en-US" altLang="zh-CN" sz="2600" dirty="0">
                <a:solidFill>
                  <a:srgbClr val="FF0000"/>
                </a:solidFill>
                <a:latin typeface="Calibri"/>
                <a:ea typeface="Calibri"/>
              </a:rPr>
              <a:t/>
            </a:r>
            <a:br>
              <a:rPr lang="en-US" altLang="zh-CN" sz="2600" dirty="0">
                <a:solidFill>
                  <a:srgbClr val="FF0000"/>
                </a:solidFill>
                <a:latin typeface="Calibri"/>
                <a:ea typeface="Calibri"/>
              </a:rPr>
            </a:br>
            <a:r>
              <a:rPr lang="en-US" altLang="zh-CN" sz="2600" dirty="0" err="1" smtClean="0">
                <a:solidFill>
                  <a:srgbClr val="FF0000"/>
                </a:solidFill>
                <a:latin typeface="Calibri"/>
                <a:ea typeface="Calibri"/>
              </a:rPr>
              <a:t>Kan</a:t>
            </a:r>
            <a:r>
              <a:rPr lang="en-US" altLang="zh-CN" sz="2600" spc="-60" dirty="0" smtClean="0">
                <a:solidFill>
                  <a:srgbClr val="FF0000"/>
                </a:solidFill>
                <a:latin typeface="Calibri"/>
                <a:cs typeface="Calibri"/>
              </a:rPr>
              <a:t> </a:t>
            </a:r>
            <a:r>
              <a:rPr lang="en-US" altLang="zh-CN" sz="2600" dirty="0" err="1" smtClean="0">
                <a:solidFill>
                  <a:srgbClr val="FF0000"/>
                </a:solidFill>
                <a:latin typeface="Calibri"/>
                <a:ea typeface="Calibri"/>
              </a:rPr>
              <a:t>ventriküllere</a:t>
            </a:r>
            <a:r>
              <a:rPr lang="en-US" altLang="zh-CN" sz="2600" spc="-64" dirty="0" smtClean="0">
                <a:solidFill>
                  <a:srgbClr val="FF0000"/>
                </a:solidFill>
                <a:latin typeface="Calibri"/>
                <a:cs typeface="Calibri"/>
              </a:rPr>
              <a:t> </a:t>
            </a:r>
            <a:r>
              <a:rPr lang="en-US" altLang="zh-CN" sz="2600" dirty="0" err="1" smtClean="0">
                <a:solidFill>
                  <a:srgbClr val="FF0000"/>
                </a:solidFill>
                <a:latin typeface="Calibri"/>
                <a:ea typeface="Calibri"/>
              </a:rPr>
              <a:t>yerçekimi</a:t>
            </a:r>
            <a:r>
              <a:rPr lang="en-US" altLang="zh-CN" sz="2600" spc="-60" dirty="0" smtClean="0">
                <a:solidFill>
                  <a:srgbClr val="FF0000"/>
                </a:solidFill>
                <a:latin typeface="Calibri"/>
                <a:cs typeface="Calibri"/>
              </a:rPr>
              <a:t> </a:t>
            </a:r>
            <a:r>
              <a:rPr lang="en-US" altLang="zh-CN" sz="2600" dirty="0" err="1" smtClean="0">
                <a:solidFill>
                  <a:srgbClr val="FF0000"/>
                </a:solidFill>
                <a:latin typeface="Calibri"/>
                <a:ea typeface="Calibri"/>
              </a:rPr>
              <a:t>etkisi</a:t>
            </a:r>
            <a:r>
              <a:rPr lang="en-US" altLang="zh-CN" sz="2600" spc="-60" dirty="0" smtClean="0">
                <a:solidFill>
                  <a:srgbClr val="FF0000"/>
                </a:solidFill>
                <a:latin typeface="Calibri"/>
                <a:cs typeface="Calibri"/>
              </a:rPr>
              <a:t> </a:t>
            </a:r>
            <a:r>
              <a:rPr lang="en-US" altLang="zh-CN" sz="2600" dirty="0" err="1" smtClean="0">
                <a:solidFill>
                  <a:srgbClr val="FF0000"/>
                </a:solidFill>
                <a:latin typeface="Calibri"/>
                <a:ea typeface="Calibri"/>
              </a:rPr>
              <a:t>ile</a:t>
            </a:r>
            <a:r>
              <a:rPr lang="en-US" altLang="zh-CN" sz="2600" spc="-60" dirty="0" smtClean="0">
                <a:solidFill>
                  <a:srgbClr val="FF0000"/>
                </a:solidFill>
                <a:latin typeface="Calibri"/>
                <a:cs typeface="Calibri"/>
              </a:rPr>
              <a:t> </a:t>
            </a:r>
            <a:r>
              <a:rPr lang="en-US" altLang="zh-CN" sz="2600" dirty="0" err="1" smtClean="0">
                <a:solidFill>
                  <a:srgbClr val="FF0000"/>
                </a:solidFill>
                <a:latin typeface="Calibri"/>
                <a:ea typeface="Calibri"/>
              </a:rPr>
              <a:t>dolar</a:t>
            </a:r>
            <a:r>
              <a:rPr lang="en-US" altLang="zh-CN" sz="2600" dirty="0" smtClean="0">
                <a:solidFill>
                  <a:srgbClr val="FF0000"/>
                </a:solidFill>
                <a:latin typeface="Calibri"/>
                <a:ea typeface="Calibri"/>
              </a:rPr>
              <a:t>,</a:t>
            </a:r>
            <a:r>
              <a:rPr lang="en-US" altLang="zh-CN" sz="2600" spc="-60" dirty="0" smtClean="0">
                <a:solidFill>
                  <a:srgbClr val="FF0000"/>
                </a:solidFill>
                <a:latin typeface="Calibri"/>
                <a:cs typeface="Calibri"/>
              </a:rPr>
              <a:t> </a:t>
            </a:r>
            <a:r>
              <a:rPr lang="en-US" altLang="zh-CN" sz="2600" dirty="0" err="1" smtClean="0">
                <a:solidFill>
                  <a:srgbClr val="FF0000"/>
                </a:solidFill>
                <a:latin typeface="Calibri"/>
                <a:ea typeface="Calibri"/>
              </a:rPr>
              <a:t>atriyum</a:t>
            </a:r>
            <a:r>
              <a:rPr lang="en-US" altLang="zh-CN" sz="2600" spc="-60" dirty="0" smtClean="0">
                <a:solidFill>
                  <a:srgbClr val="FF0000"/>
                </a:solidFill>
                <a:latin typeface="Calibri"/>
                <a:cs typeface="Calibri"/>
              </a:rPr>
              <a:t> </a:t>
            </a:r>
            <a:r>
              <a:rPr lang="en-US" altLang="zh-CN" sz="2600" dirty="0" err="1" smtClean="0">
                <a:solidFill>
                  <a:srgbClr val="FF0000"/>
                </a:solidFill>
                <a:latin typeface="Calibri"/>
                <a:ea typeface="Calibri"/>
              </a:rPr>
              <a:t>sistolünün</a:t>
            </a:r>
            <a:r>
              <a:rPr lang="en-US" altLang="zh-CN" sz="2600" spc="-65" dirty="0" smtClean="0">
                <a:solidFill>
                  <a:srgbClr val="FF0000"/>
                </a:solidFill>
                <a:latin typeface="Calibri"/>
                <a:cs typeface="Calibri"/>
              </a:rPr>
              <a:t> </a:t>
            </a:r>
            <a:r>
              <a:rPr lang="en-US" altLang="zh-CN" sz="2600" dirty="0" err="1" smtClean="0">
                <a:solidFill>
                  <a:srgbClr val="FF0000"/>
                </a:solidFill>
                <a:latin typeface="Calibri"/>
                <a:ea typeface="Calibri"/>
              </a:rPr>
              <a:t>etkisi</a:t>
            </a:r>
            <a:r>
              <a:rPr lang="tr-TR" altLang="zh-CN" sz="2600" dirty="0" smtClean="0">
                <a:solidFill>
                  <a:srgbClr val="FF0000"/>
                </a:solidFill>
                <a:latin typeface="Calibri"/>
                <a:ea typeface="Calibri"/>
              </a:rPr>
              <a:t>  </a:t>
            </a:r>
            <a:r>
              <a:rPr lang="en-US" altLang="zh-CN" sz="2600" spc="-10" dirty="0" smtClean="0">
                <a:solidFill>
                  <a:srgbClr val="FF0000"/>
                </a:solidFill>
                <a:latin typeface="Calibri"/>
                <a:ea typeface="Calibri"/>
              </a:rPr>
              <a:t>%30</a:t>
            </a:r>
            <a:r>
              <a:rPr lang="en-US" altLang="zh-CN" sz="2600" spc="15" dirty="0" smtClean="0">
                <a:solidFill>
                  <a:srgbClr val="FF0000"/>
                </a:solidFill>
                <a:latin typeface="Calibri"/>
                <a:cs typeface="Calibri"/>
              </a:rPr>
              <a:t> </a:t>
            </a:r>
            <a:r>
              <a:rPr lang="en-US" altLang="zh-CN" sz="2600" spc="-10" dirty="0" err="1" smtClean="0">
                <a:solidFill>
                  <a:srgbClr val="FF0000"/>
                </a:solidFill>
                <a:latin typeface="Calibri"/>
                <a:ea typeface="Calibri"/>
              </a:rPr>
              <a:t>kadardı</a:t>
            </a:r>
            <a:r>
              <a:rPr lang="en-US" altLang="zh-CN" sz="2600" spc="-10" dirty="0" err="1" smtClean="0">
                <a:solidFill>
                  <a:srgbClr val="000000"/>
                </a:solidFill>
                <a:latin typeface="Calibri"/>
                <a:ea typeface="Calibri"/>
              </a:rPr>
              <a:t>r</a:t>
            </a:r>
            <a:endParaRPr lang="en-US" altLang="zh-CN" sz="2600" spc="-10" dirty="0">
              <a:solidFill>
                <a:srgbClr val="000000"/>
              </a:solidFill>
              <a:latin typeface="Calibri"/>
              <a:ea typeface="Calibri"/>
            </a:endParaRP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Tree>
    <p:extLst>
      <p:ext uri="{BB962C8B-B14F-4D97-AF65-F5344CB8AC3E}">
        <p14:creationId xmlns:p14="http://schemas.microsoft.com/office/powerpoint/2010/main" val="1398293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143000" y="1971748"/>
            <a:ext cx="5943600" cy="3890809"/>
          </a:xfrm>
          <a:prstGeom prst="rect">
            <a:avLst/>
          </a:prstGeom>
        </p:spPr>
        <p:txBody>
          <a:bodyPr vert="horz" wrap="square" lIns="0" tIns="12700" rIns="0" bIns="0" rtlCol="0">
            <a:spAutoFit/>
          </a:bodyPr>
          <a:lstStyle/>
          <a:p>
            <a:pPr marL="0" indent="683669">
              <a:lnSpc>
                <a:spcPct val="100000"/>
              </a:lnSpc>
            </a:pPr>
            <a:r>
              <a:rPr lang="en-US" altLang="zh-CN" spc="-45" dirty="0" err="1">
                <a:solidFill>
                  <a:srgbClr val="000000"/>
                </a:solidFill>
                <a:latin typeface="Calibri"/>
                <a:ea typeface="Calibri"/>
              </a:rPr>
              <a:t>Kalp</a:t>
            </a:r>
            <a:r>
              <a:rPr lang="en-US" altLang="zh-CN" dirty="0">
                <a:solidFill>
                  <a:srgbClr val="000000"/>
                </a:solidFill>
                <a:latin typeface="Calibri"/>
                <a:cs typeface="Calibri"/>
              </a:rPr>
              <a:t> </a:t>
            </a:r>
            <a:r>
              <a:rPr lang="en-US" altLang="zh-CN" spc="-40" dirty="0" err="1">
                <a:solidFill>
                  <a:srgbClr val="000000"/>
                </a:solidFill>
                <a:latin typeface="Calibri"/>
                <a:ea typeface="Calibri"/>
              </a:rPr>
              <a:t>siklusu</a:t>
            </a:r>
            <a:r>
              <a:rPr lang="en-US" altLang="zh-CN" spc="-40" dirty="0">
                <a:solidFill>
                  <a:srgbClr val="000000"/>
                </a:solidFill>
                <a:latin typeface="Calibri"/>
                <a:ea typeface="Calibri"/>
              </a:rPr>
              <a:t/>
            </a:r>
            <a:br>
              <a:rPr lang="en-US" altLang="zh-CN" spc="-40" dirty="0">
                <a:solidFill>
                  <a:srgbClr val="000000"/>
                </a:solidFill>
                <a:latin typeface="Calibri"/>
                <a:ea typeface="Calibri"/>
              </a:rPr>
            </a:br>
            <a:r>
              <a:rPr lang="en-US" dirty="0"/>
              <a:t/>
            </a:r>
            <a:br>
              <a:rPr lang="en-US" dirty="0"/>
            </a:br>
            <a:r>
              <a:rPr lang="en-US" altLang="zh-CN" dirty="0" smtClean="0">
                <a:solidFill>
                  <a:srgbClr val="000000"/>
                </a:solidFill>
                <a:latin typeface="Arial"/>
                <a:cs typeface="Arial"/>
              </a:rPr>
              <a:t> </a:t>
            </a:r>
            <a:r>
              <a:rPr lang="en-US" altLang="zh-CN" dirty="0">
                <a:solidFill>
                  <a:srgbClr val="FF0000"/>
                </a:solidFill>
                <a:latin typeface="Calibri"/>
                <a:ea typeface="Calibri"/>
              </a:rPr>
              <a:t>Her</a:t>
            </a:r>
            <a:r>
              <a:rPr lang="en-US" altLang="zh-CN" dirty="0">
                <a:solidFill>
                  <a:srgbClr val="FF0000"/>
                </a:solidFill>
                <a:latin typeface="Calibri"/>
                <a:cs typeface="Calibri"/>
              </a:rPr>
              <a:t> </a:t>
            </a:r>
            <a:r>
              <a:rPr lang="en-US" altLang="zh-CN" dirty="0" err="1">
                <a:solidFill>
                  <a:srgbClr val="FF0000"/>
                </a:solidFill>
                <a:latin typeface="Calibri"/>
                <a:ea typeface="Calibri"/>
              </a:rPr>
              <a:t>kalp</a:t>
            </a:r>
            <a:r>
              <a:rPr lang="en-US" altLang="zh-CN" dirty="0">
                <a:solidFill>
                  <a:srgbClr val="FF0000"/>
                </a:solidFill>
                <a:latin typeface="Calibri"/>
                <a:cs typeface="Calibri"/>
              </a:rPr>
              <a:t> </a:t>
            </a:r>
            <a:r>
              <a:rPr lang="en-US" altLang="zh-CN" dirty="0" err="1">
                <a:solidFill>
                  <a:srgbClr val="FF0000"/>
                </a:solidFill>
                <a:latin typeface="Calibri"/>
                <a:ea typeface="Calibri"/>
              </a:rPr>
              <a:t>siklusu</a:t>
            </a:r>
            <a:r>
              <a:rPr lang="en-US" altLang="zh-CN" dirty="0">
                <a:solidFill>
                  <a:srgbClr val="FF0000"/>
                </a:solidFill>
                <a:latin typeface="Calibri"/>
                <a:cs typeface="Calibri"/>
              </a:rPr>
              <a:t> </a:t>
            </a:r>
            <a:r>
              <a:rPr lang="en-US" altLang="zh-CN" dirty="0" err="1">
                <a:solidFill>
                  <a:srgbClr val="FF0000"/>
                </a:solidFill>
                <a:latin typeface="Calibri"/>
                <a:ea typeface="Calibri"/>
              </a:rPr>
              <a:t>sistol</a:t>
            </a:r>
            <a:r>
              <a:rPr lang="en-US" altLang="zh-CN" dirty="0">
                <a:solidFill>
                  <a:srgbClr val="FF0000"/>
                </a:solidFill>
                <a:latin typeface="Calibri"/>
                <a:cs typeface="Calibri"/>
              </a:rPr>
              <a:t> </a:t>
            </a:r>
            <a:r>
              <a:rPr lang="en-US" altLang="zh-CN" dirty="0">
                <a:solidFill>
                  <a:srgbClr val="FF0000"/>
                </a:solidFill>
                <a:latin typeface="Calibri"/>
                <a:ea typeface="Calibri"/>
              </a:rPr>
              <a:t>(</a:t>
            </a:r>
            <a:r>
              <a:rPr lang="en-US" altLang="zh-CN" dirty="0" err="1">
                <a:solidFill>
                  <a:srgbClr val="FF0000"/>
                </a:solidFill>
                <a:latin typeface="Calibri"/>
                <a:ea typeface="Calibri"/>
              </a:rPr>
              <a:t>kasılma</a:t>
            </a:r>
            <a:r>
              <a:rPr lang="en-US" altLang="zh-CN" dirty="0">
                <a:solidFill>
                  <a:srgbClr val="FF0000"/>
                </a:solidFill>
                <a:latin typeface="Calibri"/>
                <a:ea typeface="Calibri"/>
              </a:rPr>
              <a:t>)</a:t>
            </a:r>
            <a:r>
              <a:rPr lang="en-US" altLang="zh-CN" spc="-135" dirty="0">
                <a:solidFill>
                  <a:srgbClr val="FF0000"/>
                </a:solidFill>
                <a:latin typeface="Calibri"/>
                <a:cs typeface="Calibri"/>
              </a:rPr>
              <a:t> </a:t>
            </a:r>
            <a:r>
              <a:rPr lang="en-US" altLang="zh-CN" dirty="0" err="1">
                <a:solidFill>
                  <a:srgbClr val="FF0000"/>
                </a:solidFill>
                <a:latin typeface="Calibri"/>
                <a:ea typeface="Calibri"/>
              </a:rPr>
              <a:t>ve</a:t>
            </a:r>
            <a:r>
              <a:rPr lang="en-US" altLang="zh-CN" dirty="0">
                <a:solidFill>
                  <a:srgbClr val="FF0000"/>
                </a:solidFill>
                <a:latin typeface="Calibri"/>
                <a:ea typeface="Calibri"/>
              </a:rPr>
              <a:t/>
            </a:r>
            <a:br>
              <a:rPr lang="en-US" altLang="zh-CN" dirty="0">
                <a:solidFill>
                  <a:srgbClr val="FF0000"/>
                </a:solidFill>
                <a:latin typeface="Calibri"/>
                <a:ea typeface="Calibri"/>
              </a:rPr>
            </a:br>
            <a:r>
              <a:rPr lang="en-US" dirty="0">
                <a:solidFill>
                  <a:srgbClr val="FF0000"/>
                </a:solidFill>
              </a:rPr>
              <a:t/>
            </a:r>
            <a:br>
              <a:rPr lang="en-US" dirty="0">
                <a:solidFill>
                  <a:srgbClr val="FF0000"/>
                </a:solidFill>
              </a:rPr>
            </a:br>
            <a:r>
              <a:rPr lang="en-US" altLang="zh-CN" dirty="0" err="1">
                <a:solidFill>
                  <a:srgbClr val="FF0000"/>
                </a:solidFill>
                <a:latin typeface="Calibri"/>
                <a:ea typeface="Calibri"/>
              </a:rPr>
              <a:t>diastol</a:t>
            </a:r>
            <a:r>
              <a:rPr lang="en-US" altLang="zh-CN" dirty="0">
                <a:solidFill>
                  <a:srgbClr val="FF0000"/>
                </a:solidFill>
                <a:latin typeface="Calibri"/>
                <a:cs typeface="Calibri"/>
              </a:rPr>
              <a:t> </a:t>
            </a:r>
            <a:r>
              <a:rPr lang="en-US" altLang="zh-CN" dirty="0">
                <a:solidFill>
                  <a:srgbClr val="FF0000"/>
                </a:solidFill>
                <a:latin typeface="Calibri"/>
                <a:ea typeface="Calibri"/>
              </a:rPr>
              <a:t>(</a:t>
            </a:r>
            <a:r>
              <a:rPr lang="en-US" altLang="zh-CN" dirty="0" err="1">
                <a:solidFill>
                  <a:srgbClr val="FF0000"/>
                </a:solidFill>
                <a:latin typeface="Calibri"/>
                <a:ea typeface="Calibri"/>
              </a:rPr>
              <a:t>diastol</a:t>
            </a:r>
            <a:r>
              <a:rPr lang="en-US" altLang="zh-CN" dirty="0">
                <a:solidFill>
                  <a:srgbClr val="FF0000"/>
                </a:solidFill>
                <a:latin typeface="Calibri"/>
                <a:ea typeface="Calibri"/>
              </a:rPr>
              <a:t>)</a:t>
            </a:r>
            <a:r>
              <a:rPr lang="en-US" altLang="zh-CN" dirty="0">
                <a:solidFill>
                  <a:srgbClr val="FF0000"/>
                </a:solidFill>
                <a:latin typeface="Calibri"/>
                <a:cs typeface="Calibri"/>
              </a:rPr>
              <a:t> </a:t>
            </a:r>
            <a:r>
              <a:rPr lang="en-US" altLang="zh-CN" dirty="0" err="1">
                <a:solidFill>
                  <a:srgbClr val="FF0000"/>
                </a:solidFill>
                <a:latin typeface="Calibri"/>
                <a:ea typeface="Calibri"/>
              </a:rPr>
              <a:t>dönemlerinden</a:t>
            </a:r>
            <a:r>
              <a:rPr lang="en-US" altLang="zh-CN" spc="-160" dirty="0">
                <a:solidFill>
                  <a:srgbClr val="FF0000"/>
                </a:solidFill>
                <a:latin typeface="Calibri"/>
                <a:cs typeface="Calibri"/>
              </a:rPr>
              <a:t> </a:t>
            </a:r>
            <a:r>
              <a:rPr lang="en-US" altLang="zh-CN" dirty="0" err="1">
                <a:solidFill>
                  <a:srgbClr val="FF0000"/>
                </a:solidFill>
                <a:latin typeface="Calibri"/>
                <a:ea typeface="Calibri"/>
              </a:rPr>
              <a:t>oluşur</a:t>
            </a:r>
            <a:endParaRPr lang="en-US" altLang="zh-CN" dirty="0">
              <a:solidFill>
                <a:srgbClr val="FF0000"/>
              </a:solidFill>
              <a:latin typeface="Calibri"/>
              <a:ea typeface="Calibri"/>
            </a:endParaRP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8" name="Picture 78"/>
          <p:cNvPicPr>
            <a:picLocks noChangeAspect="1"/>
          </p:cNvPicPr>
          <p:nvPr/>
        </p:nvPicPr>
        <p:blipFill>
          <a:blip r:embed="rId2"/>
          <a:stretch>
            <a:fillRect/>
          </a:stretch>
        </p:blipFill>
        <p:spPr>
          <a:xfrm>
            <a:off x="7400305" y="1971748"/>
            <a:ext cx="3604260" cy="4402010"/>
          </a:xfrm>
          <a:prstGeom prst="rect">
            <a:avLst/>
          </a:prstGeom>
        </p:spPr>
      </p:pic>
    </p:spTree>
    <p:extLst>
      <p:ext uri="{BB962C8B-B14F-4D97-AF65-F5344CB8AC3E}">
        <p14:creationId xmlns:p14="http://schemas.microsoft.com/office/powerpoint/2010/main" val="2466654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21506" name="Picture 2" descr="C:\Users\nur\Desktop\kalbin-fizyolojisi-anatomis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7404" y="1905000"/>
            <a:ext cx="6544898" cy="409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230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76400" y="1779003"/>
            <a:ext cx="10135782" cy="4691028"/>
          </a:xfrm>
          <a:prstGeom prst="rect">
            <a:avLst/>
          </a:prstGeom>
        </p:spPr>
        <p:txBody>
          <a:bodyPr vert="horz" wrap="square" lIns="0" tIns="12700" rIns="0" bIns="0" rtlCol="0">
            <a:spAutoFit/>
          </a:bodyPr>
          <a:lstStyle/>
          <a:p>
            <a:pPr marL="0" hangingPunct="0">
              <a:lnSpc>
                <a:spcPct val="95416"/>
              </a:lnSpc>
            </a:pPr>
            <a:r>
              <a:rPr lang="en-US" altLang="zh-CN" sz="3200" b="1" dirty="0">
                <a:latin typeface="Calibri"/>
                <a:ea typeface="Calibri"/>
              </a:rPr>
              <a:t>ATIM</a:t>
            </a:r>
            <a:r>
              <a:rPr lang="en-US" altLang="zh-CN" sz="3200" b="1" spc="-259" dirty="0">
                <a:latin typeface="Calibri"/>
                <a:cs typeface="Calibri"/>
              </a:rPr>
              <a:t> </a:t>
            </a:r>
            <a:r>
              <a:rPr lang="en-US" altLang="zh-CN" sz="3200" b="1" dirty="0">
                <a:latin typeface="Calibri"/>
                <a:ea typeface="Calibri"/>
              </a:rPr>
              <a:t>HACMİ</a:t>
            </a:r>
            <a:r>
              <a:rPr lang="en-US" altLang="zh-CN" sz="3200" b="1" dirty="0">
                <a:solidFill>
                  <a:srgbClr val="FF0000"/>
                </a:solidFill>
                <a:latin typeface="Calibri"/>
                <a:ea typeface="Calibri"/>
              </a:rPr>
              <a:t>:</a:t>
            </a:r>
            <a:r>
              <a:rPr lang="en-US" altLang="zh-CN" sz="3200" b="1" spc="-265" dirty="0">
                <a:solidFill>
                  <a:srgbClr val="FF0000"/>
                </a:solidFill>
                <a:latin typeface="Calibri"/>
                <a:cs typeface="Calibri"/>
              </a:rPr>
              <a:t> </a:t>
            </a:r>
            <a:r>
              <a:rPr lang="en-US" altLang="zh-CN" sz="3200" b="1" dirty="0" err="1">
                <a:solidFill>
                  <a:srgbClr val="FF0000"/>
                </a:solidFill>
                <a:latin typeface="Calibri"/>
                <a:ea typeface="Calibri"/>
              </a:rPr>
              <a:t>Bir</a:t>
            </a:r>
            <a:r>
              <a:rPr lang="en-US" altLang="zh-CN" sz="3200" b="1" spc="-265" dirty="0">
                <a:solidFill>
                  <a:srgbClr val="FF0000"/>
                </a:solidFill>
                <a:latin typeface="Calibri"/>
                <a:cs typeface="Calibri"/>
              </a:rPr>
              <a:t> </a:t>
            </a:r>
            <a:r>
              <a:rPr lang="en-US" altLang="zh-CN" sz="3200" b="1" dirty="0" err="1">
                <a:solidFill>
                  <a:srgbClr val="FF0000"/>
                </a:solidFill>
                <a:latin typeface="Calibri"/>
                <a:ea typeface="Calibri"/>
              </a:rPr>
              <a:t>atımda</a:t>
            </a:r>
            <a:r>
              <a:rPr lang="en-US" altLang="zh-CN" sz="3200" b="1" spc="-259" dirty="0">
                <a:solidFill>
                  <a:srgbClr val="FF0000"/>
                </a:solidFill>
                <a:latin typeface="Calibri"/>
                <a:cs typeface="Calibri"/>
              </a:rPr>
              <a:t> </a:t>
            </a:r>
            <a:r>
              <a:rPr lang="en-US" altLang="zh-CN" sz="3200" b="1" dirty="0" err="1">
                <a:solidFill>
                  <a:srgbClr val="FF0000"/>
                </a:solidFill>
                <a:latin typeface="Calibri"/>
                <a:ea typeface="Calibri"/>
              </a:rPr>
              <a:t>aort</a:t>
            </a:r>
            <a:r>
              <a:rPr lang="en-US" altLang="zh-CN" sz="3200" b="1" spc="-270" dirty="0">
                <a:solidFill>
                  <a:srgbClr val="FF0000"/>
                </a:solidFill>
                <a:latin typeface="Calibri"/>
                <a:cs typeface="Calibri"/>
              </a:rPr>
              <a:t> </a:t>
            </a:r>
            <a:r>
              <a:rPr lang="en-US" altLang="zh-CN" sz="3200" b="1" dirty="0" err="1">
                <a:solidFill>
                  <a:srgbClr val="FF0000"/>
                </a:solidFill>
                <a:latin typeface="Calibri"/>
                <a:ea typeface="Calibri"/>
              </a:rPr>
              <a:t>içerisine</a:t>
            </a:r>
            <a:r>
              <a:rPr lang="en-US" altLang="zh-CN" sz="3200" b="1" dirty="0">
                <a:solidFill>
                  <a:srgbClr val="FF0000"/>
                </a:solidFill>
                <a:latin typeface="Calibri"/>
                <a:cs typeface="Calibri"/>
              </a:rPr>
              <a:t> </a:t>
            </a:r>
            <a:r>
              <a:rPr lang="en-US" altLang="zh-CN" sz="3200" b="1" spc="-35" dirty="0" err="1">
                <a:solidFill>
                  <a:srgbClr val="FF0000"/>
                </a:solidFill>
                <a:latin typeface="Calibri"/>
                <a:ea typeface="Calibri"/>
              </a:rPr>
              <a:t>gönderilen</a:t>
            </a:r>
            <a:r>
              <a:rPr lang="en-US" altLang="zh-CN" sz="3200" b="1" spc="-20" dirty="0">
                <a:solidFill>
                  <a:srgbClr val="FF0000"/>
                </a:solidFill>
                <a:latin typeface="Calibri"/>
                <a:cs typeface="Calibri"/>
              </a:rPr>
              <a:t> </a:t>
            </a:r>
            <a:r>
              <a:rPr lang="en-US" altLang="zh-CN" sz="3200" b="1" spc="-35" dirty="0" err="1">
                <a:solidFill>
                  <a:srgbClr val="FF0000"/>
                </a:solidFill>
                <a:latin typeface="Calibri"/>
                <a:ea typeface="Calibri"/>
              </a:rPr>
              <a:t>kan</a:t>
            </a:r>
            <a:r>
              <a:rPr lang="en-US" altLang="zh-CN" sz="3200" b="1" spc="-30" dirty="0">
                <a:solidFill>
                  <a:srgbClr val="FF0000"/>
                </a:solidFill>
                <a:latin typeface="Calibri"/>
                <a:cs typeface="Calibri"/>
              </a:rPr>
              <a:t> </a:t>
            </a:r>
            <a:r>
              <a:rPr lang="en-US" altLang="zh-CN" sz="3200" b="1" spc="-30" dirty="0" err="1">
                <a:solidFill>
                  <a:srgbClr val="FF0000"/>
                </a:solidFill>
                <a:latin typeface="Calibri"/>
                <a:ea typeface="Calibri"/>
              </a:rPr>
              <a:t>miktarı</a:t>
            </a:r>
            <a:r>
              <a:rPr lang="en-US" altLang="zh-CN" sz="3200" b="1" spc="-30" dirty="0">
                <a:solidFill>
                  <a:srgbClr val="FF0000"/>
                </a:solidFill>
                <a:latin typeface="Calibri"/>
                <a:ea typeface="Calibri"/>
              </a:rPr>
              <a:t/>
            </a:r>
            <a:br>
              <a:rPr lang="en-US" altLang="zh-CN" sz="3200" b="1" spc="-30" dirty="0">
                <a:solidFill>
                  <a:srgbClr val="FF0000"/>
                </a:solidFill>
                <a:latin typeface="Calibri"/>
                <a:ea typeface="Calibri"/>
              </a:rPr>
            </a:br>
            <a:r>
              <a:rPr lang="en-US" sz="3200" b="1" dirty="0">
                <a:solidFill>
                  <a:srgbClr val="FF0000"/>
                </a:solidFill>
              </a:rPr>
              <a:t/>
            </a:r>
            <a:br>
              <a:rPr lang="en-US" sz="3200" b="1" dirty="0">
                <a:solidFill>
                  <a:srgbClr val="FF0000"/>
                </a:solidFill>
              </a:rPr>
            </a:br>
            <a:r>
              <a:rPr lang="en-US" altLang="zh-CN" sz="3200" b="1" dirty="0" err="1" smtClean="0">
                <a:solidFill>
                  <a:srgbClr val="FF0000"/>
                </a:solidFill>
                <a:latin typeface="Calibri"/>
                <a:ea typeface="Calibri"/>
              </a:rPr>
              <a:t>Diastol</a:t>
            </a:r>
            <a:r>
              <a:rPr lang="en-US" altLang="zh-CN" sz="3200" b="1" dirty="0" smtClean="0">
                <a:solidFill>
                  <a:srgbClr val="FF0000"/>
                </a:solidFill>
                <a:latin typeface="Calibri"/>
                <a:cs typeface="Calibri"/>
              </a:rPr>
              <a:t> </a:t>
            </a:r>
            <a:r>
              <a:rPr lang="en-US" altLang="zh-CN" sz="3200" b="1" dirty="0" err="1">
                <a:solidFill>
                  <a:srgbClr val="FF0000"/>
                </a:solidFill>
                <a:latin typeface="Calibri"/>
                <a:ea typeface="Calibri"/>
              </a:rPr>
              <a:t>sonu</a:t>
            </a:r>
            <a:r>
              <a:rPr lang="en-US" altLang="zh-CN" sz="3200" b="1" dirty="0">
                <a:solidFill>
                  <a:srgbClr val="FF0000"/>
                </a:solidFill>
                <a:latin typeface="Calibri"/>
                <a:cs typeface="Calibri"/>
              </a:rPr>
              <a:t> </a:t>
            </a:r>
            <a:r>
              <a:rPr lang="en-US" altLang="zh-CN" sz="3200" b="1" dirty="0" err="1">
                <a:solidFill>
                  <a:srgbClr val="FF0000"/>
                </a:solidFill>
                <a:latin typeface="Calibri"/>
                <a:ea typeface="Calibri"/>
              </a:rPr>
              <a:t>hacmi</a:t>
            </a:r>
            <a:r>
              <a:rPr lang="en-US" altLang="zh-CN" sz="3200" b="1" dirty="0">
                <a:solidFill>
                  <a:srgbClr val="FF0000"/>
                </a:solidFill>
                <a:latin typeface="Calibri"/>
                <a:ea typeface="Calibri"/>
              </a:rPr>
              <a:t>:</a:t>
            </a:r>
            <a:r>
              <a:rPr lang="en-US" altLang="zh-CN" sz="3200" b="1" dirty="0">
                <a:solidFill>
                  <a:srgbClr val="FF0000"/>
                </a:solidFill>
                <a:latin typeface="Calibri"/>
                <a:cs typeface="Calibri"/>
              </a:rPr>
              <a:t> </a:t>
            </a:r>
            <a:r>
              <a:rPr lang="en-US" altLang="zh-CN" sz="3200" b="1" dirty="0">
                <a:solidFill>
                  <a:srgbClr val="FF0000"/>
                </a:solidFill>
                <a:latin typeface="Calibri"/>
                <a:ea typeface="Calibri"/>
              </a:rPr>
              <a:t>110-120</a:t>
            </a:r>
            <a:r>
              <a:rPr lang="en-US" altLang="zh-CN" sz="3200" b="1" spc="34" dirty="0">
                <a:solidFill>
                  <a:srgbClr val="FF0000"/>
                </a:solidFill>
                <a:latin typeface="Calibri"/>
                <a:cs typeface="Calibri"/>
              </a:rPr>
              <a:t> </a:t>
            </a:r>
            <a:r>
              <a:rPr lang="en-US" altLang="zh-CN" sz="3200" b="1" dirty="0" smtClean="0">
                <a:solidFill>
                  <a:srgbClr val="FF0000"/>
                </a:solidFill>
                <a:latin typeface="Calibri"/>
                <a:ea typeface="Calibri"/>
              </a:rPr>
              <a:t>ml</a:t>
            </a:r>
            <a:r>
              <a:rPr lang="tr-TR" altLang="zh-CN" sz="3200" b="1" dirty="0" smtClean="0">
                <a:solidFill>
                  <a:srgbClr val="FF0000"/>
                </a:solidFill>
                <a:latin typeface="Calibri"/>
                <a:ea typeface="Calibri"/>
              </a:rPr>
              <a:t> </a:t>
            </a:r>
            <a:br>
              <a:rPr lang="tr-TR" altLang="zh-CN" sz="3200" b="1" dirty="0" smtClean="0">
                <a:solidFill>
                  <a:srgbClr val="FF0000"/>
                </a:solidFill>
                <a:latin typeface="Calibri"/>
                <a:ea typeface="Calibri"/>
              </a:rPr>
            </a:br>
            <a:r>
              <a:rPr lang="en-US" altLang="zh-CN" sz="3200" b="1" dirty="0">
                <a:solidFill>
                  <a:srgbClr val="FF0000"/>
                </a:solidFill>
                <a:latin typeface="Calibri"/>
                <a:ea typeface="Calibri"/>
              </a:rPr>
              <a:t/>
            </a:r>
            <a:br>
              <a:rPr lang="en-US" altLang="zh-CN" sz="3200" b="1" dirty="0">
                <a:solidFill>
                  <a:srgbClr val="FF0000"/>
                </a:solidFill>
                <a:latin typeface="Calibri"/>
                <a:ea typeface="Calibri"/>
              </a:rPr>
            </a:br>
            <a:r>
              <a:rPr lang="en-US" altLang="zh-CN" sz="3200" b="1" dirty="0" err="1" smtClean="0">
                <a:solidFill>
                  <a:srgbClr val="FF0000"/>
                </a:solidFill>
                <a:latin typeface="Calibri"/>
                <a:ea typeface="Calibri"/>
              </a:rPr>
              <a:t>Sistol</a:t>
            </a:r>
            <a:r>
              <a:rPr lang="en-US" altLang="zh-CN" sz="3200" b="1" dirty="0" smtClean="0">
                <a:solidFill>
                  <a:srgbClr val="FF0000"/>
                </a:solidFill>
                <a:latin typeface="Calibri"/>
                <a:cs typeface="Calibri"/>
              </a:rPr>
              <a:t> </a:t>
            </a:r>
            <a:r>
              <a:rPr lang="en-US" altLang="zh-CN" sz="3200" b="1" dirty="0" err="1">
                <a:solidFill>
                  <a:srgbClr val="FF0000"/>
                </a:solidFill>
                <a:latin typeface="Calibri"/>
                <a:ea typeface="Calibri"/>
              </a:rPr>
              <a:t>sonu</a:t>
            </a:r>
            <a:r>
              <a:rPr lang="en-US" altLang="zh-CN" sz="3200" b="1" dirty="0">
                <a:solidFill>
                  <a:srgbClr val="FF0000"/>
                </a:solidFill>
                <a:latin typeface="Calibri"/>
                <a:cs typeface="Calibri"/>
              </a:rPr>
              <a:t> </a:t>
            </a:r>
            <a:r>
              <a:rPr lang="en-US" altLang="zh-CN" sz="3200" b="1" dirty="0" err="1">
                <a:solidFill>
                  <a:srgbClr val="FF0000"/>
                </a:solidFill>
                <a:latin typeface="Calibri"/>
                <a:ea typeface="Calibri"/>
              </a:rPr>
              <a:t>hacmi</a:t>
            </a:r>
            <a:r>
              <a:rPr lang="en-US" altLang="zh-CN" sz="3200" b="1" dirty="0">
                <a:solidFill>
                  <a:srgbClr val="FF0000"/>
                </a:solidFill>
                <a:latin typeface="Calibri"/>
                <a:ea typeface="Calibri"/>
              </a:rPr>
              <a:t>:</a:t>
            </a:r>
            <a:r>
              <a:rPr lang="en-US" altLang="zh-CN" sz="3200" b="1" dirty="0">
                <a:solidFill>
                  <a:srgbClr val="FF0000"/>
                </a:solidFill>
                <a:latin typeface="Calibri"/>
                <a:cs typeface="Calibri"/>
              </a:rPr>
              <a:t> </a:t>
            </a:r>
            <a:r>
              <a:rPr lang="en-US" altLang="zh-CN" sz="3200" b="1" dirty="0">
                <a:solidFill>
                  <a:srgbClr val="FF0000"/>
                </a:solidFill>
                <a:latin typeface="Calibri"/>
                <a:ea typeface="Calibri"/>
              </a:rPr>
              <a:t>40-50</a:t>
            </a:r>
            <a:r>
              <a:rPr lang="en-US" altLang="zh-CN" sz="3200" b="1" spc="34" dirty="0">
                <a:solidFill>
                  <a:srgbClr val="FF0000"/>
                </a:solidFill>
                <a:latin typeface="Calibri"/>
                <a:cs typeface="Calibri"/>
              </a:rPr>
              <a:t> </a:t>
            </a:r>
            <a:r>
              <a:rPr lang="en-US" altLang="zh-CN" sz="3200" b="1" dirty="0" smtClean="0">
                <a:solidFill>
                  <a:srgbClr val="FF0000"/>
                </a:solidFill>
                <a:latin typeface="Calibri"/>
                <a:ea typeface="Calibri"/>
              </a:rPr>
              <a:t>ml</a:t>
            </a:r>
            <a:r>
              <a:rPr lang="tr-TR" altLang="zh-CN" sz="3200" b="1" dirty="0" smtClean="0">
                <a:solidFill>
                  <a:srgbClr val="FF0000"/>
                </a:solidFill>
                <a:latin typeface="Calibri"/>
                <a:ea typeface="Calibri"/>
              </a:rPr>
              <a:t/>
            </a:r>
            <a:br>
              <a:rPr lang="tr-TR" altLang="zh-CN" sz="3200" b="1" dirty="0" smtClean="0">
                <a:solidFill>
                  <a:srgbClr val="FF0000"/>
                </a:solidFill>
                <a:latin typeface="Calibri"/>
                <a:ea typeface="Calibri"/>
              </a:rPr>
            </a:br>
            <a:r>
              <a:rPr lang="tr-TR" altLang="zh-CN" sz="3200" b="1" dirty="0" smtClean="0">
                <a:solidFill>
                  <a:srgbClr val="FF0000"/>
                </a:solidFill>
                <a:latin typeface="Calibri"/>
                <a:ea typeface="Calibri"/>
              </a:rPr>
              <a:t/>
            </a:r>
            <a:br>
              <a:rPr lang="tr-TR" altLang="zh-CN" sz="3200" b="1" dirty="0" smtClean="0">
                <a:solidFill>
                  <a:srgbClr val="FF0000"/>
                </a:solidFill>
                <a:latin typeface="Calibri"/>
                <a:ea typeface="Calibri"/>
              </a:rPr>
            </a:br>
            <a:r>
              <a:rPr lang="en-US" altLang="zh-CN" sz="3200" b="1" dirty="0" smtClean="0">
                <a:solidFill>
                  <a:srgbClr val="FF0000"/>
                </a:solidFill>
                <a:latin typeface="Calibri"/>
                <a:ea typeface="Calibri"/>
              </a:rPr>
              <a:t>ATIM</a:t>
            </a:r>
            <a:r>
              <a:rPr lang="en-US" altLang="zh-CN" sz="3200" b="1" dirty="0" smtClean="0">
                <a:solidFill>
                  <a:srgbClr val="FF0000"/>
                </a:solidFill>
                <a:latin typeface="Calibri"/>
                <a:cs typeface="Calibri"/>
              </a:rPr>
              <a:t> </a:t>
            </a:r>
            <a:r>
              <a:rPr lang="en-US" altLang="zh-CN" sz="3200" b="1" dirty="0" err="1">
                <a:solidFill>
                  <a:srgbClr val="FF0000"/>
                </a:solidFill>
                <a:latin typeface="Calibri"/>
                <a:ea typeface="Calibri"/>
              </a:rPr>
              <a:t>hacmi</a:t>
            </a:r>
            <a:r>
              <a:rPr lang="en-US" altLang="zh-CN" sz="3200" b="1" dirty="0">
                <a:solidFill>
                  <a:srgbClr val="FF0000"/>
                </a:solidFill>
                <a:latin typeface="Calibri"/>
                <a:ea typeface="Calibri"/>
              </a:rPr>
              <a:t>:</a:t>
            </a:r>
            <a:r>
              <a:rPr lang="en-US" altLang="zh-CN" sz="3200" b="1" dirty="0">
                <a:solidFill>
                  <a:srgbClr val="FF0000"/>
                </a:solidFill>
                <a:latin typeface="Calibri"/>
                <a:cs typeface="Calibri"/>
              </a:rPr>
              <a:t> </a:t>
            </a:r>
            <a:r>
              <a:rPr lang="en-US" altLang="zh-CN" sz="3200" b="1" dirty="0">
                <a:solidFill>
                  <a:srgbClr val="FF0000"/>
                </a:solidFill>
                <a:latin typeface="Calibri"/>
                <a:ea typeface="Calibri"/>
              </a:rPr>
              <a:t>70</a:t>
            </a:r>
            <a:r>
              <a:rPr lang="en-US" altLang="zh-CN" sz="3200" b="1" spc="-170" dirty="0">
                <a:solidFill>
                  <a:srgbClr val="FF0000"/>
                </a:solidFill>
                <a:latin typeface="Calibri"/>
                <a:cs typeface="Calibri"/>
              </a:rPr>
              <a:t> </a:t>
            </a:r>
            <a:r>
              <a:rPr lang="en-US" altLang="zh-CN" sz="3200" b="1" dirty="0" smtClean="0">
                <a:solidFill>
                  <a:srgbClr val="FF0000"/>
                </a:solidFill>
                <a:latin typeface="Calibri"/>
                <a:ea typeface="Calibri"/>
              </a:rPr>
              <a:t>ml</a:t>
            </a:r>
            <a:r>
              <a:rPr lang="tr-TR" altLang="zh-CN" sz="3200" b="1" dirty="0" smtClean="0">
                <a:solidFill>
                  <a:srgbClr val="FF0000"/>
                </a:solidFill>
                <a:latin typeface="Calibri"/>
                <a:ea typeface="Calibri"/>
              </a:rPr>
              <a:t/>
            </a:r>
            <a:br>
              <a:rPr lang="tr-TR" altLang="zh-CN" sz="3200" b="1" dirty="0" smtClean="0">
                <a:solidFill>
                  <a:srgbClr val="FF0000"/>
                </a:solidFill>
                <a:latin typeface="Calibri"/>
                <a:ea typeface="Calibri"/>
              </a:rPr>
            </a:br>
            <a:r>
              <a:rPr lang="tr-TR" altLang="zh-CN" sz="3200" b="1" dirty="0" smtClean="0">
                <a:solidFill>
                  <a:srgbClr val="FF0000"/>
                </a:solidFill>
                <a:latin typeface="Calibri"/>
                <a:ea typeface="Calibri"/>
              </a:rPr>
              <a:t/>
            </a:r>
            <a:br>
              <a:rPr lang="tr-TR" altLang="zh-CN" sz="3200" b="1" dirty="0" smtClean="0">
                <a:solidFill>
                  <a:srgbClr val="FF0000"/>
                </a:solidFill>
                <a:latin typeface="Calibri"/>
                <a:ea typeface="Calibri"/>
              </a:rPr>
            </a:br>
            <a:r>
              <a:rPr lang="tr-TR" altLang="zh-CN" sz="3200" b="1" dirty="0">
                <a:solidFill>
                  <a:srgbClr val="FF0000"/>
                </a:solidFill>
                <a:latin typeface="Calibri"/>
                <a:ea typeface="Calibri"/>
              </a:rPr>
              <a:t>E</a:t>
            </a:r>
            <a:r>
              <a:rPr lang="en-US" altLang="zh-CN" sz="3200" b="1" dirty="0" err="1" smtClean="0">
                <a:solidFill>
                  <a:srgbClr val="FF0000"/>
                </a:solidFill>
                <a:latin typeface="Calibri"/>
                <a:ea typeface="Calibri"/>
              </a:rPr>
              <a:t>jeksiyon</a:t>
            </a:r>
            <a:r>
              <a:rPr lang="en-US" altLang="zh-CN" sz="3200" b="1" dirty="0" smtClean="0">
                <a:solidFill>
                  <a:srgbClr val="FF0000"/>
                </a:solidFill>
                <a:latin typeface="Calibri"/>
                <a:cs typeface="Calibri"/>
              </a:rPr>
              <a:t> </a:t>
            </a:r>
            <a:r>
              <a:rPr lang="en-US" altLang="zh-CN" sz="3200" b="1" dirty="0" err="1">
                <a:solidFill>
                  <a:srgbClr val="FF0000"/>
                </a:solidFill>
                <a:latin typeface="Calibri"/>
                <a:ea typeface="Calibri"/>
              </a:rPr>
              <a:t>Fraksiyonu</a:t>
            </a:r>
            <a:r>
              <a:rPr lang="en-US" altLang="zh-CN" sz="3200" b="1" dirty="0">
                <a:solidFill>
                  <a:srgbClr val="FF0000"/>
                </a:solidFill>
                <a:latin typeface="Calibri"/>
                <a:cs typeface="Calibri"/>
              </a:rPr>
              <a:t> </a:t>
            </a:r>
            <a:r>
              <a:rPr lang="en-US" altLang="zh-CN" sz="3200" b="1" dirty="0">
                <a:solidFill>
                  <a:srgbClr val="FF0000"/>
                </a:solidFill>
                <a:latin typeface="Calibri"/>
                <a:ea typeface="Calibri"/>
              </a:rPr>
              <a:t>(EF):</a:t>
            </a:r>
            <a:r>
              <a:rPr lang="en-US" altLang="zh-CN" sz="3200" b="1" dirty="0">
                <a:solidFill>
                  <a:srgbClr val="FF0000"/>
                </a:solidFill>
                <a:latin typeface="Calibri"/>
                <a:cs typeface="Calibri"/>
              </a:rPr>
              <a:t> </a:t>
            </a:r>
            <a:r>
              <a:rPr lang="en-US" altLang="zh-CN" sz="3200" b="1" dirty="0" err="1">
                <a:solidFill>
                  <a:srgbClr val="FF0000"/>
                </a:solidFill>
                <a:latin typeface="Calibri"/>
                <a:ea typeface="Calibri"/>
              </a:rPr>
              <a:t>atım</a:t>
            </a:r>
            <a:r>
              <a:rPr lang="en-US" altLang="zh-CN" sz="3200" b="1" dirty="0">
                <a:solidFill>
                  <a:srgbClr val="FF0000"/>
                </a:solidFill>
                <a:latin typeface="Calibri"/>
                <a:cs typeface="Calibri"/>
              </a:rPr>
              <a:t> </a:t>
            </a:r>
            <a:r>
              <a:rPr lang="en-US" altLang="zh-CN" sz="3200" b="1" dirty="0" err="1">
                <a:solidFill>
                  <a:srgbClr val="FF0000"/>
                </a:solidFill>
                <a:latin typeface="Calibri"/>
                <a:ea typeface="Calibri"/>
              </a:rPr>
              <a:t>hacmi</a:t>
            </a:r>
            <a:r>
              <a:rPr lang="en-US" altLang="zh-CN" sz="3200" b="1" dirty="0">
                <a:solidFill>
                  <a:srgbClr val="FF0000"/>
                </a:solidFill>
                <a:latin typeface="Calibri"/>
                <a:ea typeface="Calibri"/>
              </a:rPr>
              <a:t>/</a:t>
            </a:r>
            <a:r>
              <a:rPr lang="en-US" altLang="zh-CN" sz="3200" b="1" dirty="0" err="1">
                <a:solidFill>
                  <a:srgbClr val="FF0000"/>
                </a:solidFill>
                <a:latin typeface="Calibri"/>
                <a:ea typeface="Calibri"/>
              </a:rPr>
              <a:t>diastol</a:t>
            </a:r>
            <a:r>
              <a:rPr lang="en-US" altLang="zh-CN" sz="3200" b="1" dirty="0">
                <a:solidFill>
                  <a:srgbClr val="FF0000"/>
                </a:solidFill>
                <a:latin typeface="Calibri"/>
                <a:cs typeface="Calibri"/>
              </a:rPr>
              <a:t> </a:t>
            </a:r>
            <a:r>
              <a:rPr lang="en-US" altLang="zh-CN" sz="3200" b="1" dirty="0" err="1">
                <a:solidFill>
                  <a:srgbClr val="FF0000"/>
                </a:solidFill>
                <a:latin typeface="Calibri"/>
                <a:ea typeface="Calibri"/>
              </a:rPr>
              <a:t>sonu</a:t>
            </a:r>
            <a:r>
              <a:rPr lang="en-US" altLang="zh-CN" sz="3200" b="1" dirty="0">
                <a:solidFill>
                  <a:srgbClr val="FF0000"/>
                </a:solidFill>
                <a:latin typeface="Calibri"/>
                <a:cs typeface="Calibri"/>
              </a:rPr>
              <a:t> </a:t>
            </a:r>
            <a:r>
              <a:rPr lang="en-US" altLang="zh-CN" sz="3200" b="1" dirty="0" err="1">
                <a:solidFill>
                  <a:srgbClr val="FF0000"/>
                </a:solidFill>
                <a:latin typeface="Calibri"/>
                <a:ea typeface="Calibri"/>
              </a:rPr>
              <a:t>hacmi</a:t>
            </a:r>
            <a:r>
              <a:rPr lang="en-US" altLang="zh-CN" sz="3200" b="1" spc="-195" dirty="0">
                <a:solidFill>
                  <a:srgbClr val="FF0000"/>
                </a:solidFill>
                <a:latin typeface="Calibri"/>
                <a:cs typeface="Calibri"/>
              </a:rPr>
              <a:t> </a:t>
            </a:r>
            <a:r>
              <a:rPr lang="en-US" altLang="zh-CN" sz="3200" b="1" dirty="0">
                <a:solidFill>
                  <a:srgbClr val="FF0000"/>
                </a:solidFill>
                <a:latin typeface="Calibri"/>
                <a:ea typeface="Calibri"/>
              </a:rPr>
              <a:t>(%60)</a:t>
            </a: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Tree>
    <p:extLst>
      <p:ext uri="{BB962C8B-B14F-4D97-AF65-F5344CB8AC3E}">
        <p14:creationId xmlns:p14="http://schemas.microsoft.com/office/powerpoint/2010/main" val="1658572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5091" y="1413507"/>
            <a:ext cx="1170940" cy="23876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Montserrat-SemiBold"/>
                <a:cs typeface="Montserrat-SemiBold"/>
              </a:rPr>
              <a:t>Haftalık</a:t>
            </a:r>
            <a:r>
              <a:rPr sz="1400" b="1" spc="-55" dirty="0">
                <a:solidFill>
                  <a:srgbClr val="FFFFFF"/>
                </a:solidFill>
                <a:latin typeface="Montserrat-SemiBold"/>
                <a:cs typeface="Montserrat-SemiBold"/>
              </a:rPr>
              <a:t> </a:t>
            </a:r>
            <a:r>
              <a:rPr sz="1400" b="1" spc="-10" dirty="0">
                <a:solidFill>
                  <a:srgbClr val="FFFFFF"/>
                </a:solidFill>
                <a:latin typeface="Montserrat-SemiBold"/>
                <a:cs typeface="Montserrat-SemiBold"/>
              </a:rPr>
              <a:t>Akış</a:t>
            </a:r>
            <a:endParaRPr sz="1400" dirty="0">
              <a:latin typeface="Montserrat-SemiBold"/>
              <a:cs typeface="Montserrat-SemiBold"/>
            </a:endParaRPr>
          </a:p>
        </p:txBody>
      </p:sp>
      <p:sp>
        <p:nvSpPr>
          <p:cNvPr id="14" name="object 14"/>
          <p:cNvSpPr txBox="1">
            <a:spLocks noGrp="1"/>
          </p:cNvSpPr>
          <p:nvPr>
            <p:ph type="ctrTitle"/>
          </p:nvPr>
        </p:nvSpPr>
        <p:spPr>
          <a:xfrm>
            <a:off x="1143000" y="2057400"/>
            <a:ext cx="8464871" cy="3336811"/>
          </a:xfrm>
          <a:prstGeom prst="rect">
            <a:avLst/>
          </a:prstGeom>
        </p:spPr>
        <p:txBody>
          <a:bodyPr vert="horz" wrap="square" lIns="0" tIns="12700" rIns="0" bIns="0" rtlCol="0">
            <a:spAutoFit/>
          </a:bodyPr>
          <a:lstStyle/>
          <a:p>
            <a:pPr marL="0">
              <a:lnSpc>
                <a:spcPct val="100000"/>
              </a:lnSpc>
            </a:pPr>
            <a:r>
              <a:rPr lang="en-US" altLang="zh-CN" b="1" spc="-50" dirty="0">
                <a:solidFill>
                  <a:srgbClr val="FF0000"/>
                </a:solidFill>
                <a:latin typeface="Calibri"/>
                <a:ea typeface="Calibri"/>
              </a:rPr>
              <a:t>DOLAŞIM</a:t>
            </a:r>
            <a:r>
              <a:rPr lang="en-US" altLang="zh-CN" b="1" spc="-5" dirty="0">
                <a:solidFill>
                  <a:srgbClr val="FF0000"/>
                </a:solidFill>
                <a:latin typeface="Calibri"/>
                <a:cs typeface="Calibri"/>
              </a:rPr>
              <a:t> </a:t>
            </a:r>
            <a:r>
              <a:rPr lang="en-US" altLang="zh-CN" b="1" spc="-45" dirty="0">
                <a:solidFill>
                  <a:srgbClr val="FF0000"/>
                </a:solidFill>
                <a:latin typeface="Calibri"/>
                <a:ea typeface="Calibri"/>
              </a:rPr>
              <a:t>SİSTEMİ</a:t>
            </a:r>
            <a:br>
              <a:rPr lang="en-US" altLang="zh-CN" b="1" spc="-45" dirty="0">
                <a:solidFill>
                  <a:srgbClr val="FF0000"/>
                </a:solidFill>
                <a:latin typeface="Calibri"/>
                <a:ea typeface="Calibri"/>
              </a:rPr>
            </a:br>
            <a:r>
              <a:rPr lang="en-US" dirty="0"/>
              <a:t/>
            </a:r>
            <a:br>
              <a:rPr lang="en-US" dirty="0"/>
            </a:br>
            <a:r>
              <a:rPr lang="en-US" altLang="zh-CN" spc="-10" dirty="0" err="1">
                <a:solidFill>
                  <a:schemeClr val="tx2"/>
                </a:solidFill>
                <a:latin typeface="Calibri"/>
                <a:ea typeface="Calibri"/>
              </a:rPr>
              <a:t>Kardiyovasküler</a:t>
            </a:r>
            <a:r>
              <a:rPr lang="en-US" altLang="zh-CN" dirty="0">
                <a:solidFill>
                  <a:schemeClr val="tx2"/>
                </a:solidFill>
                <a:latin typeface="Calibri"/>
                <a:cs typeface="Calibri"/>
              </a:rPr>
              <a:t> </a:t>
            </a:r>
            <a:r>
              <a:rPr lang="en-US" altLang="zh-CN" spc="-10" dirty="0" err="1">
                <a:solidFill>
                  <a:schemeClr val="tx2"/>
                </a:solidFill>
                <a:latin typeface="Calibri"/>
                <a:ea typeface="Calibri"/>
              </a:rPr>
              <a:t>Sistem</a:t>
            </a:r>
            <a:r>
              <a:rPr lang="en-US" altLang="zh-CN" spc="-10" dirty="0">
                <a:solidFill>
                  <a:schemeClr val="tx2"/>
                </a:solidFill>
                <a:latin typeface="Calibri"/>
                <a:ea typeface="Calibri"/>
              </a:rPr>
              <a:t/>
            </a:r>
            <a:br>
              <a:rPr lang="en-US" altLang="zh-CN" spc="-10" dirty="0">
                <a:solidFill>
                  <a:schemeClr val="tx2"/>
                </a:solidFill>
                <a:latin typeface="Calibri"/>
                <a:ea typeface="Calibri"/>
              </a:rPr>
            </a:br>
            <a:r>
              <a:rPr lang="en-US" dirty="0">
                <a:solidFill>
                  <a:schemeClr val="tx2"/>
                </a:solidFill>
              </a:rPr>
              <a:t/>
            </a:r>
            <a:br>
              <a:rPr lang="en-US" dirty="0">
                <a:solidFill>
                  <a:schemeClr val="tx2"/>
                </a:solidFill>
              </a:rPr>
            </a:br>
            <a:r>
              <a:rPr lang="en-US" altLang="zh-CN" dirty="0" err="1">
                <a:solidFill>
                  <a:srgbClr val="000000"/>
                </a:solidFill>
                <a:latin typeface="Calibri"/>
                <a:ea typeface="Calibri"/>
              </a:rPr>
              <a:t>Kalp</a:t>
            </a:r>
            <a:r>
              <a:rPr lang="en-US" altLang="zh-CN" dirty="0">
                <a:solidFill>
                  <a:srgbClr val="000000"/>
                </a:solidFill>
                <a:latin typeface="Calibri"/>
                <a:cs typeface="Calibri"/>
              </a:rPr>
              <a:t> </a:t>
            </a:r>
            <a:r>
              <a:rPr lang="en-US" altLang="zh-CN" dirty="0" err="1">
                <a:solidFill>
                  <a:srgbClr val="000000"/>
                </a:solidFill>
                <a:latin typeface="Calibri"/>
                <a:ea typeface="Calibri"/>
              </a:rPr>
              <a:t>Damar</a:t>
            </a:r>
            <a:r>
              <a:rPr lang="en-US" altLang="zh-CN" spc="-114" dirty="0">
                <a:solidFill>
                  <a:srgbClr val="000000"/>
                </a:solidFill>
                <a:latin typeface="Calibri"/>
                <a:cs typeface="Calibri"/>
              </a:rPr>
              <a:t> </a:t>
            </a:r>
            <a:r>
              <a:rPr lang="en-US" altLang="zh-CN" dirty="0" err="1">
                <a:solidFill>
                  <a:srgbClr val="000000"/>
                </a:solidFill>
                <a:latin typeface="Calibri"/>
                <a:ea typeface="Calibri"/>
              </a:rPr>
              <a:t>Sistemi</a:t>
            </a:r>
            <a:r>
              <a:rPr lang="en-US" altLang="zh-CN" dirty="0">
                <a:solidFill>
                  <a:srgbClr val="000000"/>
                </a:solidFill>
                <a:latin typeface="Calibri"/>
                <a:ea typeface="Calibri"/>
              </a:rPr>
              <a:t/>
            </a:r>
            <a:br>
              <a:rPr lang="en-US" altLang="zh-CN" dirty="0">
                <a:solidFill>
                  <a:srgbClr val="000000"/>
                </a:solidFill>
                <a:latin typeface="Calibri"/>
                <a:ea typeface="Calibri"/>
              </a:rPr>
            </a:br>
            <a:endParaRPr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026" name="Picture 2" descr="C:\Users\nur\Desktop\images017O7Z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905000"/>
            <a:ext cx="53340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447800" y="1971748"/>
            <a:ext cx="10363200" cy="3890809"/>
          </a:xfrm>
          <a:prstGeom prst="rect">
            <a:avLst/>
          </a:prstGeom>
        </p:spPr>
        <p:txBody>
          <a:bodyPr vert="horz" wrap="square" lIns="0" tIns="12700" rIns="0" bIns="0" rtlCol="0">
            <a:spAutoFit/>
          </a:bodyPr>
          <a:lstStyle/>
          <a:p>
            <a:pPr marL="0">
              <a:lnSpc>
                <a:spcPct val="100000"/>
              </a:lnSpc>
            </a:pPr>
            <a:r>
              <a:rPr lang="en-US" altLang="zh-CN" sz="2800" b="1" spc="-40" dirty="0" smtClean="0">
                <a:solidFill>
                  <a:srgbClr val="000000"/>
                </a:solidFill>
                <a:latin typeface="Calibri"/>
                <a:ea typeface="Calibri"/>
              </a:rPr>
              <a:t>KALP</a:t>
            </a:r>
            <a:r>
              <a:rPr lang="en-US" altLang="zh-CN" sz="2800" b="1" spc="-25" dirty="0" smtClean="0">
                <a:solidFill>
                  <a:srgbClr val="000000"/>
                </a:solidFill>
                <a:latin typeface="Calibri"/>
                <a:cs typeface="Calibri"/>
              </a:rPr>
              <a:t> </a:t>
            </a:r>
            <a:r>
              <a:rPr lang="en-US" altLang="zh-CN" sz="2800" b="1" spc="-40" dirty="0" smtClean="0">
                <a:solidFill>
                  <a:srgbClr val="000000"/>
                </a:solidFill>
                <a:latin typeface="Calibri"/>
                <a:ea typeface="Calibri"/>
              </a:rPr>
              <a:t>KAPAKLARININ</a:t>
            </a:r>
            <a:r>
              <a:rPr lang="en-US" altLang="zh-CN" sz="2800" b="1" spc="-30" dirty="0" smtClean="0">
                <a:solidFill>
                  <a:srgbClr val="000000"/>
                </a:solidFill>
                <a:latin typeface="Calibri"/>
                <a:cs typeface="Calibri"/>
              </a:rPr>
              <a:t> </a:t>
            </a:r>
            <a:r>
              <a:rPr lang="en-US" altLang="zh-CN" sz="2800" b="1" spc="-34" dirty="0" smtClean="0">
                <a:solidFill>
                  <a:srgbClr val="000000"/>
                </a:solidFill>
                <a:latin typeface="Calibri"/>
                <a:ea typeface="Calibri"/>
              </a:rPr>
              <a:t>GÖREVLERİ</a:t>
            </a:r>
            <a:br>
              <a:rPr lang="en-US" altLang="zh-CN" sz="2800" b="1" spc="-34" dirty="0" smtClean="0">
                <a:solidFill>
                  <a:srgbClr val="000000"/>
                </a:solidFill>
                <a:latin typeface="Calibri"/>
                <a:ea typeface="Calibri"/>
              </a:rPr>
            </a:br>
            <a:r>
              <a:rPr lang="en-US" sz="2800" b="1" dirty="0"/>
              <a:t/>
            </a:r>
            <a:br>
              <a:rPr lang="en-US" sz="2800" b="1" dirty="0"/>
            </a:br>
            <a:r>
              <a:rPr lang="en-US" sz="2800" b="1" dirty="0"/>
              <a:t/>
            </a:r>
            <a:br>
              <a:rPr lang="en-US" sz="2800" b="1" dirty="0"/>
            </a:br>
            <a:r>
              <a:rPr lang="en-US" altLang="zh-CN" sz="2800" b="1" spc="-120" dirty="0" smtClean="0">
                <a:solidFill>
                  <a:srgbClr val="000000"/>
                </a:solidFill>
                <a:latin typeface="Arial"/>
                <a:cs typeface="Arial"/>
              </a:rPr>
              <a:t> </a:t>
            </a:r>
            <a:r>
              <a:rPr lang="en-US" altLang="zh-CN" sz="2800" b="1" dirty="0">
                <a:solidFill>
                  <a:srgbClr val="C00000"/>
                </a:solidFill>
                <a:latin typeface="Calibri"/>
                <a:ea typeface="Calibri"/>
              </a:rPr>
              <a:t>ATRİYOVENTRİKÜLER</a:t>
            </a:r>
            <a:r>
              <a:rPr lang="en-US" altLang="zh-CN" sz="2800" b="1" spc="-94" dirty="0">
                <a:solidFill>
                  <a:srgbClr val="C00000"/>
                </a:solidFill>
                <a:latin typeface="Calibri"/>
                <a:cs typeface="Calibri"/>
              </a:rPr>
              <a:t> </a:t>
            </a:r>
            <a:r>
              <a:rPr lang="en-US" altLang="zh-CN" sz="2800" b="1" dirty="0">
                <a:solidFill>
                  <a:srgbClr val="C00000"/>
                </a:solidFill>
                <a:latin typeface="Calibri"/>
                <a:ea typeface="Calibri"/>
              </a:rPr>
              <a:t>(A-V)</a:t>
            </a:r>
            <a:r>
              <a:rPr lang="en-US" altLang="zh-CN" sz="2800" b="1" spc="-100" dirty="0">
                <a:solidFill>
                  <a:srgbClr val="C00000"/>
                </a:solidFill>
                <a:latin typeface="Calibri"/>
                <a:cs typeface="Calibri"/>
              </a:rPr>
              <a:t> </a:t>
            </a:r>
            <a:r>
              <a:rPr lang="en-US" altLang="zh-CN" sz="2800" b="1" dirty="0" err="1">
                <a:solidFill>
                  <a:srgbClr val="C00000"/>
                </a:solidFill>
                <a:latin typeface="Calibri"/>
                <a:ea typeface="Calibri"/>
              </a:rPr>
              <a:t>kapaklar</a:t>
            </a:r>
            <a:r>
              <a:rPr lang="en-US" altLang="zh-CN" sz="2800" b="1" dirty="0">
                <a:solidFill>
                  <a:srgbClr val="C00000"/>
                </a:solidFill>
                <a:latin typeface="Calibri"/>
                <a:ea typeface="Calibri"/>
              </a:rPr>
              <a:t>:</a:t>
            </a:r>
            <a:r>
              <a:rPr lang="en-US" altLang="zh-CN" sz="2800" b="1" spc="-94" dirty="0">
                <a:solidFill>
                  <a:srgbClr val="C00000"/>
                </a:solidFill>
                <a:latin typeface="Calibri"/>
                <a:cs typeface="Calibri"/>
              </a:rPr>
              <a:t> </a:t>
            </a:r>
            <a:r>
              <a:rPr lang="en-US" altLang="zh-CN" sz="2800" b="1" dirty="0" err="1">
                <a:solidFill>
                  <a:srgbClr val="C00000"/>
                </a:solidFill>
                <a:latin typeface="Calibri"/>
                <a:ea typeface="Calibri"/>
              </a:rPr>
              <a:t>sistolde</a:t>
            </a:r>
            <a:r>
              <a:rPr lang="en-US" altLang="zh-CN" sz="2800" b="1" spc="-100" dirty="0">
                <a:solidFill>
                  <a:srgbClr val="C00000"/>
                </a:solidFill>
                <a:latin typeface="Calibri"/>
                <a:cs typeface="Calibri"/>
              </a:rPr>
              <a:t> </a:t>
            </a:r>
            <a:r>
              <a:rPr lang="en-US" altLang="zh-CN" sz="2800" b="1" dirty="0" err="1">
                <a:solidFill>
                  <a:srgbClr val="C00000"/>
                </a:solidFill>
                <a:latin typeface="Calibri"/>
                <a:ea typeface="Calibri"/>
              </a:rPr>
              <a:t>kanın</a:t>
            </a:r>
            <a:r>
              <a:rPr lang="en-US" altLang="zh-CN" sz="2800" b="1" spc="-104" dirty="0">
                <a:solidFill>
                  <a:srgbClr val="C00000"/>
                </a:solidFill>
                <a:latin typeface="Calibri"/>
                <a:cs typeface="Calibri"/>
              </a:rPr>
              <a:t> </a:t>
            </a:r>
            <a:r>
              <a:rPr lang="en-US" altLang="zh-CN" sz="2800" b="1" dirty="0" err="1" smtClean="0">
                <a:solidFill>
                  <a:srgbClr val="C00000"/>
                </a:solidFill>
                <a:latin typeface="Calibri"/>
                <a:ea typeface="Calibri"/>
              </a:rPr>
              <a:t>ventriküllerden</a:t>
            </a:r>
            <a:r>
              <a:rPr lang="tr-TR" altLang="zh-CN" sz="2800" b="1" dirty="0" smtClean="0">
                <a:solidFill>
                  <a:srgbClr val="C00000"/>
                </a:solidFill>
                <a:latin typeface="Calibri"/>
                <a:ea typeface="Calibri"/>
              </a:rPr>
              <a:t>              </a:t>
            </a:r>
            <a:r>
              <a:rPr lang="en-US" altLang="zh-CN" sz="2800" b="1" dirty="0" err="1" smtClean="0">
                <a:solidFill>
                  <a:srgbClr val="C00000"/>
                </a:solidFill>
                <a:latin typeface="Calibri"/>
                <a:ea typeface="Calibri"/>
              </a:rPr>
              <a:t>atriumlara</a:t>
            </a:r>
            <a:r>
              <a:rPr lang="en-US" altLang="zh-CN" sz="2800" b="1" dirty="0" smtClean="0">
                <a:solidFill>
                  <a:srgbClr val="C00000"/>
                </a:solidFill>
                <a:latin typeface="Calibri"/>
                <a:cs typeface="Calibri"/>
              </a:rPr>
              <a:t> </a:t>
            </a:r>
            <a:r>
              <a:rPr lang="en-US" altLang="zh-CN" sz="2800" b="1" dirty="0" err="1">
                <a:solidFill>
                  <a:srgbClr val="C00000"/>
                </a:solidFill>
                <a:latin typeface="Calibri"/>
                <a:ea typeface="Calibri"/>
              </a:rPr>
              <a:t>geri</a:t>
            </a:r>
            <a:r>
              <a:rPr lang="en-US" altLang="zh-CN" sz="2800" b="1" dirty="0">
                <a:solidFill>
                  <a:srgbClr val="C00000"/>
                </a:solidFill>
                <a:latin typeface="Calibri"/>
                <a:cs typeface="Calibri"/>
              </a:rPr>
              <a:t> </a:t>
            </a:r>
            <a:r>
              <a:rPr lang="en-US" altLang="zh-CN" sz="2800" b="1" dirty="0" err="1">
                <a:solidFill>
                  <a:srgbClr val="C00000"/>
                </a:solidFill>
                <a:latin typeface="Calibri"/>
                <a:ea typeface="Calibri"/>
              </a:rPr>
              <a:t>akmasını</a:t>
            </a:r>
            <a:r>
              <a:rPr lang="en-US" altLang="zh-CN" sz="2800" b="1" spc="-179" dirty="0">
                <a:solidFill>
                  <a:srgbClr val="C00000"/>
                </a:solidFill>
                <a:latin typeface="Calibri"/>
                <a:cs typeface="Calibri"/>
              </a:rPr>
              <a:t> </a:t>
            </a:r>
            <a:r>
              <a:rPr lang="en-US" altLang="zh-CN" sz="2800" b="1" dirty="0" err="1">
                <a:solidFill>
                  <a:srgbClr val="C00000"/>
                </a:solidFill>
                <a:latin typeface="Calibri"/>
                <a:ea typeface="Calibri"/>
              </a:rPr>
              <a:t>engeller</a:t>
            </a:r>
            <a:r>
              <a:rPr lang="en-US" altLang="zh-CN" sz="2800" b="1" dirty="0">
                <a:solidFill>
                  <a:srgbClr val="C00000"/>
                </a:solidFill>
                <a:latin typeface="Calibri"/>
                <a:ea typeface="Calibri"/>
              </a:rPr>
              <a:t/>
            </a:r>
            <a:br>
              <a:rPr lang="en-US" altLang="zh-CN" sz="2800" b="1" dirty="0">
                <a:solidFill>
                  <a:srgbClr val="C00000"/>
                </a:solidFill>
                <a:latin typeface="Calibri"/>
                <a:ea typeface="Calibri"/>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altLang="zh-CN" sz="2800" b="1" dirty="0">
                <a:solidFill>
                  <a:srgbClr val="C00000"/>
                </a:solidFill>
                <a:latin typeface="Arial"/>
                <a:ea typeface="Arial"/>
              </a:rPr>
              <a:t>•</a:t>
            </a:r>
            <a:r>
              <a:rPr lang="en-US" altLang="zh-CN" sz="2800" b="1" spc="-34" dirty="0">
                <a:solidFill>
                  <a:srgbClr val="C00000"/>
                </a:solidFill>
                <a:latin typeface="Arial"/>
                <a:cs typeface="Arial"/>
              </a:rPr>
              <a:t> </a:t>
            </a:r>
            <a:r>
              <a:rPr lang="en-US" altLang="zh-CN" sz="2800" b="1" dirty="0">
                <a:solidFill>
                  <a:srgbClr val="C00000"/>
                </a:solidFill>
                <a:latin typeface="Calibri"/>
                <a:ea typeface="Calibri"/>
              </a:rPr>
              <a:t>AORT</a:t>
            </a:r>
            <a:r>
              <a:rPr lang="en-US" altLang="zh-CN" sz="2800" b="1" spc="-30" dirty="0">
                <a:solidFill>
                  <a:srgbClr val="C00000"/>
                </a:solidFill>
                <a:latin typeface="Calibri"/>
                <a:cs typeface="Calibri"/>
              </a:rPr>
              <a:t> </a:t>
            </a:r>
            <a:r>
              <a:rPr lang="en-US" altLang="zh-CN" sz="2800" b="1" dirty="0" err="1">
                <a:solidFill>
                  <a:srgbClr val="C00000"/>
                </a:solidFill>
                <a:latin typeface="Calibri"/>
                <a:ea typeface="Calibri"/>
              </a:rPr>
              <a:t>ve</a:t>
            </a:r>
            <a:r>
              <a:rPr lang="en-US" altLang="zh-CN" sz="2800" b="1" spc="-30" dirty="0">
                <a:solidFill>
                  <a:srgbClr val="C00000"/>
                </a:solidFill>
                <a:latin typeface="Calibri"/>
                <a:cs typeface="Calibri"/>
              </a:rPr>
              <a:t> </a:t>
            </a:r>
            <a:r>
              <a:rPr lang="en-US" altLang="zh-CN" sz="2800" b="1" dirty="0">
                <a:solidFill>
                  <a:srgbClr val="C00000"/>
                </a:solidFill>
                <a:latin typeface="Calibri"/>
                <a:ea typeface="Calibri"/>
              </a:rPr>
              <a:t>PULMONER</a:t>
            </a:r>
            <a:r>
              <a:rPr lang="en-US" altLang="zh-CN" sz="2800" b="1" spc="-30" dirty="0">
                <a:solidFill>
                  <a:srgbClr val="C00000"/>
                </a:solidFill>
                <a:latin typeface="Calibri"/>
                <a:cs typeface="Calibri"/>
              </a:rPr>
              <a:t> </a:t>
            </a:r>
            <a:r>
              <a:rPr lang="en-US" altLang="zh-CN" sz="2800" b="1" dirty="0">
                <a:solidFill>
                  <a:srgbClr val="C00000"/>
                </a:solidFill>
                <a:latin typeface="Calibri"/>
                <a:ea typeface="Calibri"/>
              </a:rPr>
              <a:t>(</a:t>
            </a:r>
            <a:r>
              <a:rPr lang="en-US" altLang="zh-CN" sz="2800" b="1" dirty="0" err="1">
                <a:solidFill>
                  <a:srgbClr val="C00000"/>
                </a:solidFill>
                <a:latin typeface="Calibri"/>
                <a:ea typeface="Calibri"/>
              </a:rPr>
              <a:t>Ao</a:t>
            </a:r>
            <a:r>
              <a:rPr lang="en-US" altLang="zh-CN" sz="2800" b="1" dirty="0">
                <a:solidFill>
                  <a:srgbClr val="C00000"/>
                </a:solidFill>
                <a:latin typeface="Calibri"/>
                <a:ea typeface="Calibri"/>
              </a:rPr>
              <a:t>-P)</a:t>
            </a:r>
            <a:r>
              <a:rPr lang="en-US" altLang="zh-CN" sz="2800" b="1" spc="-30" dirty="0">
                <a:solidFill>
                  <a:srgbClr val="C00000"/>
                </a:solidFill>
                <a:latin typeface="Calibri"/>
                <a:cs typeface="Calibri"/>
              </a:rPr>
              <a:t> </a:t>
            </a:r>
            <a:r>
              <a:rPr lang="en-US" altLang="zh-CN" sz="2800" b="1" dirty="0" err="1">
                <a:solidFill>
                  <a:srgbClr val="C00000"/>
                </a:solidFill>
                <a:latin typeface="Calibri"/>
                <a:ea typeface="Calibri"/>
              </a:rPr>
              <a:t>kapaklar</a:t>
            </a:r>
            <a:r>
              <a:rPr lang="en-US" altLang="zh-CN" sz="2800" b="1" dirty="0">
                <a:solidFill>
                  <a:srgbClr val="C00000"/>
                </a:solidFill>
                <a:latin typeface="Calibri"/>
                <a:ea typeface="Calibri"/>
              </a:rPr>
              <a:t>:</a:t>
            </a:r>
            <a:r>
              <a:rPr lang="en-US" altLang="zh-CN" sz="2800" b="1" spc="-30" dirty="0">
                <a:solidFill>
                  <a:srgbClr val="C00000"/>
                </a:solidFill>
                <a:latin typeface="Calibri"/>
                <a:cs typeface="Calibri"/>
              </a:rPr>
              <a:t> </a:t>
            </a:r>
            <a:r>
              <a:rPr lang="en-US" altLang="zh-CN" sz="2800" b="1" dirty="0" err="1">
                <a:solidFill>
                  <a:srgbClr val="C00000"/>
                </a:solidFill>
                <a:latin typeface="Calibri"/>
                <a:ea typeface="Calibri"/>
              </a:rPr>
              <a:t>diyastol</a:t>
            </a:r>
            <a:r>
              <a:rPr lang="en-US" altLang="zh-CN" sz="2800" b="1" spc="-30" dirty="0">
                <a:solidFill>
                  <a:srgbClr val="C00000"/>
                </a:solidFill>
                <a:latin typeface="Calibri"/>
                <a:cs typeface="Calibri"/>
              </a:rPr>
              <a:t> </a:t>
            </a:r>
            <a:r>
              <a:rPr lang="en-US" altLang="zh-CN" sz="2800" b="1" dirty="0" err="1">
                <a:solidFill>
                  <a:srgbClr val="C00000"/>
                </a:solidFill>
                <a:latin typeface="Calibri"/>
                <a:ea typeface="Calibri"/>
              </a:rPr>
              <a:t>sırasında</a:t>
            </a:r>
            <a:r>
              <a:rPr lang="en-US" altLang="zh-CN" sz="2800" b="1" spc="-35" dirty="0">
                <a:solidFill>
                  <a:srgbClr val="C00000"/>
                </a:solidFill>
                <a:latin typeface="Calibri"/>
                <a:cs typeface="Calibri"/>
              </a:rPr>
              <a:t> </a:t>
            </a:r>
            <a:r>
              <a:rPr lang="en-US" altLang="zh-CN" sz="2800" b="1" dirty="0" err="1" smtClean="0">
                <a:solidFill>
                  <a:srgbClr val="C00000"/>
                </a:solidFill>
                <a:latin typeface="Calibri"/>
                <a:ea typeface="Calibri"/>
              </a:rPr>
              <a:t>kanın</a:t>
            </a:r>
            <a:r>
              <a:rPr lang="tr-TR" altLang="zh-CN" sz="2800" b="1" dirty="0" smtClean="0">
                <a:solidFill>
                  <a:srgbClr val="C00000"/>
                </a:solidFill>
                <a:latin typeface="Calibri"/>
                <a:ea typeface="Calibri"/>
              </a:rPr>
              <a:t> </a:t>
            </a:r>
            <a:r>
              <a:rPr lang="en-US" altLang="zh-CN" sz="2800" b="1" dirty="0" err="1" smtClean="0">
                <a:solidFill>
                  <a:srgbClr val="C00000"/>
                </a:solidFill>
                <a:latin typeface="Calibri"/>
                <a:ea typeface="Calibri"/>
              </a:rPr>
              <a:t>ventriküllere</a:t>
            </a:r>
            <a:r>
              <a:rPr lang="en-US" altLang="zh-CN" sz="2800" b="1" dirty="0" smtClean="0">
                <a:solidFill>
                  <a:srgbClr val="C00000"/>
                </a:solidFill>
                <a:latin typeface="Calibri"/>
                <a:cs typeface="Calibri"/>
              </a:rPr>
              <a:t> </a:t>
            </a:r>
            <a:r>
              <a:rPr lang="en-US" altLang="zh-CN" sz="2800" b="1" dirty="0" err="1">
                <a:solidFill>
                  <a:srgbClr val="C00000"/>
                </a:solidFill>
                <a:latin typeface="Calibri"/>
                <a:ea typeface="Calibri"/>
              </a:rPr>
              <a:t>geri</a:t>
            </a:r>
            <a:r>
              <a:rPr lang="en-US" altLang="zh-CN" sz="2800" b="1" dirty="0">
                <a:solidFill>
                  <a:srgbClr val="C00000"/>
                </a:solidFill>
                <a:latin typeface="Calibri"/>
                <a:cs typeface="Calibri"/>
              </a:rPr>
              <a:t> </a:t>
            </a:r>
            <a:r>
              <a:rPr lang="en-US" altLang="zh-CN" sz="2800" b="1" dirty="0" err="1">
                <a:solidFill>
                  <a:srgbClr val="C00000"/>
                </a:solidFill>
                <a:latin typeface="Calibri"/>
                <a:ea typeface="Calibri"/>
              </a:rPr>
              <a:t>akmasını</a:t>
            </a:r>
            <a:r>
              <a:rPr lang="en-US" altLang="zh-CN" sz="2800" b="1" spc="-189" dirty="0">
                <a:solidFill>
                  <a:srgbClr val="C00000"/>
                </a:solidFill>
                <a:latin typeface="Calibri"/>
                <a:cs typeface="Calibri"/>
              </a:rPr>
              <a:t> </a:t>
            </a:r>
            <a:r>
              <a:rPr lang="en-US" altLang="zh-CN" sz="2800" b="1" dirty="0" err="1">
                <a:solidFill>
                  <a:srgbClr val="C00000"/>
                </a:solidFill>
                <a:latin typeface="Calibri"/>
                <a:ea typeface="Calibri"/>
              </a:rPr>
              <a:t>engeller</a:t>
            </a:r>
            <a:endParaRPr lang="en-US" altLang="zh-CN" sz="2800" b="1" dirty="0">
              <a:solidFill>
                <a:srgbClr val="C00000"/>
              </a:solidFill>
              <a:latin typeface="Calibri"/>
              <a:ea typeface="Calibri"/>
            </a:endParaRP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Tree>
    <p:extLst>
      <p:ext uri="{BB962C8B-B14F-4D97-AF65-F5344CB8AC3E}">
        <p14:creationId xmlns:p14="http://schemas.microsoft.com/office/powerpoint/2010/main" val="1561475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2025388" cy="1767150"/>
          </a:xfrm>
          <a:prstGeom prst="rect">
            <a:avLst/>
          </a:prstGeom>
        </p:spPr>
        <p:txBody>
          <a:bodyPr vert="horz" wrap="square" lIns="0" tIns="12700" rIns="0" bIns="0" rtlCol="0">
            <a:spAutoFit/>
          </a:bodyPr>
          <a:lstStyle/>
          <a:p>
            <a:pPr marL="0" hangingPunct="0">
              <a:lnSpc>
                <a:spcPct val="95416"/>
              </a:lnSpc>
            </a:pPr>
            <a:r>
              <a:rPr lang="en-US" sz="2400" dirty="0">
                <a:solidFill>
                  <a:srgbClr val="FF0000"/>
                </a:solidFill>
              </a:rPr>
              <a:t/>
            </a:r>
            <a:br>
              <a:rPr lang="en-US" sz="2400" dirty="0">
                <a:solidFill>
                  <a:srgbClr val="FF0000"/>
                </a:solidFill>
              </a:rPr>
            </a:br>
            <a:r>
              <a:rPr lang="en-US" sz="2400" dirty="0">
                <a:solidFill>
                  <a:srgbClr val="FF0000"/>
                </a:solidFill>
              </a:rPr>
              <a:t/>
            </a:r>
            <a:br>
              <a:rPr lang="en-US" sz="2400" dirty="0">
                <a:solidFill>
                  <a:srgbClr val="FF0000"/>
                </a:solidFill>
              </a:rPr>
            </a:br>
            <a:r>
              <a:rPr lang="en-US" sz="1800" dirty="0"/>
              <a:t/>
            </a:r>
            <a:br>
              <a:rPr lang="en-US" sz="1800" dirty="0"/>
            </a:br>
            <a:r>
              <a:rPr lang="en-US" sz="1800" dirty="0"/>
              <a:t/>
            </a:r>
            <a:br>
              <a:rPr lang="en-US" sz="1800" dirty="0"/>
            </a:br>
            <a:r>
              <a:rPr lang="en-US" sz="1800" dirty="0"/>
              <a:t/>
            </a:r>
            <a:br>
              <a:rPr lang="en-US" sz="1800" dirty="0"/>
            </a:b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
        <p:nvSpPr>
          <p:cNvPr id="2" name="Dikdörtgen 1"/>
          <p:cNvSpPr/>
          <p:nvPr/>
        </p:nvSpPr>
        <p:spPr>
          <a:xfrm>
            <a:off x="1295400" y="1248948"/>
            <a:ext cx="10439400" cy="5216556"/>
          </a:xfrm>
          <a:prstGeom prst="rect">
            <a:avLst/>
          </a:prstGeom>
        </p:spPr>
        <p:txBody>
          <a:bodyPr wrap="square">
            <a:spAutoFit/>
          </a:bodyPr>
          <a:lstStyle/>
          <a:p>
            <a:r>
              <a:rPr lang="en-US" altLang="zh-CN" sz="3200" spc="-40" dirty="0" err="1">
                <a:solidFill>
                  <a:srgbClr val="000000"/>
                </a:solidFill>
                <a:ea typeface="Calibri"/>
              </a:rPr>
              <a:t>Kalp</a:t>
            </a:r>
            <a:r>
              <a:rPr lang="en-US" altLang="zh-CN" sz="3200" spc="-20" dirty="0">
                <a:solidFill>
                  <a:srgbClr val="000000"/>
                </a:solidFill>
                <a:cs typeface="Calibri"/>
              </a:rPr>
              <a:t> </a:t>
            </a:r>
            <a:r>
              <a:rPr lang="en-US" altLang="zh-CN" sz="3200" spc="-40" dirty="0" err="1">
                <a:solidFill>
                  <a:srgbClr val="000000"/>
                </a:solidFill>
                <a:ea typeface="Calibri"/>
              </a:rPr>
              <a:t>çalışmasının</a:t>
            </a:r>
            <a:r>
              <a:rPr lang="en-US" altLang="zh-CN" sz="3200" spc="-20" dirty="0">
                <a:solidFill>
                  <a:srgbClr val="000000"/>
                </a:solidFill>
                <a:cs typeface="Calibri"/>
              </a:rPr>
              <a:t> </a:t>
            </a:r>
            <a:r>
              <a:rPr lang="en-US" altLang="zh-CN" sz="3200" spc="-40" dirty="0" err="1">
                <a:solidFill>
                  <a:srgbClr val="000000"/>
                </a:solidFill>
                <a:ea typeface="Calibri"/>
              </a:rPr>
              <a:t>kontrolü</a:t>
            </a:r>
            <a:r>
              <a:rPr lang="en-US" altLang="zh-CN" sz="3200" spc="-30" dirty="0">
                <a:solidFill>
                  <a:srgbClr val="000000"/>
                </a:solidFill>
                <a:cs typeface="Calibri"/>
              </a:rPr>
              <a:t> </a:t>
            </a:r>
            <a:r>
              <a:rPr lang="en-US" altLang="zh-CN" sz="3200" spc="-50" dirty="0">
                <a:solidFill>
                  <a:srgbClr val="000000"/>
                </a:solidFill>
                <a:ea typeface="Calibri"/>
              </a:rPr>
              <a:t>1</a:t>
            </a:r>
          </a:p>
          <a:p>
            <a:pPr>
              <a:lnSpc>
                <a:spcPts val="1000"/>
              </a:lnSpc>
            </a:pPr>
            <a:endParaRPr lang="en-US" dirty="0"/>
          </a:p>
          <a:p>
            <a:pPr>
              <a:lnSpc>
                <a:spcPts val="1000"/>
              </a:lnSpc>
            </a:pPr>
            <a:endParaRPr lang="en-US" dirty="0"/>
          </a:p>
          <a:p>
            <a:pPr>
              <a:lnSpc>
                <a:spcPts val="1670"/>
              </a:lnSpc>
            </a:pPr>
            <a:endParaRPr lang="en-US" dirty="0"/>
          </a:p>
          <a:p>
            <a:pPr marL="228917" indent="-228909" hangingPunct="0">
              <a:lnSpc>
                <a:spcPct val="104166"/>
              </a:lnSpc>
            </a:pPr>
            <a:r>
              <a:rPr lang="en-US" altLang="zh-CN" sz="2000" dirty="0">
                <a:solidFill>
                  <a:srgbClr val="000000"/>
                </a:solidFill>
                <a:latin typeface="Arial"/>
                <a:ea typeface="Arial"/>
              </a:rPr>
              <a:t>•</a:t>
            </a:r>
            <a:r>
              <a:rPr lang="en-US" altLang="zh-CN" sz="2000" spc="-44" dirty="0">
                <a:solidFill>
                  <a:srgbClr val="000000"/>
                </a:solidFill>
                <a:latin typeface="Arial"/>
                <a:cs typeface="Arial"/>
              </a:rPr>
              <a:t> </a:t>
            </a:r>
            <a:r>
              <a:rPr lang="en-US" altLang="zh-CN" sz="2800" dirty="0">
                <a:solidFill>
                  <a:srgbClr val="C00000"/>
                </a:solidFill>
                <a:ea typeface="Calibri"/>
              </a:rPr>
              <a:t>Frank-Starling</a:t>
            </a:r>
            <a:r>
              <a:rPr lang="en-US" altLang="zh-CN" sz="2800" spc="-40" dirty="0">
                <a:solidFill>
                  <a:srgbClr val="C00000"/>
                </a:solidFill>
                <a:cs typeface="Calibri"/>
              </a:rPr>
              <a:t> </a:t>
            </a:r>
            <a:r>
              <a:rPr lang="en-US" altLang="zh-CN" sz="2800" dirty="0" err="1">
                <a:solidFill>
                  <a:srgbClr val="C00000"/>
                </a:solidFill>
                <a:ea typeface="Calibri"/>
              </a:rPr>
              <a:t>mekanizması</a:t>
            </a:r>
            <a:r>
              <a:rPr lang="en-US" altLang="zh-CN" sz="2800" dirty="0">
                <a:solidFill>
                  <a:srgbClr val="000000"/>
                </a:solidFill>
                <a:ea typeface="Calibri"/>
              </a:rPr>
              <a:t>:</a:t>
            </a:r>
            <a:r>
              <a:rPr lang="en-US" altLang="zh-CN" sz="2800" spc="-40" dirty="0">
                <a:solidFill>
                  <a:srgbClr val="000000"/>
                </a:solidFill>
                <a:cs typeface="Calibri"/>
              </a:rPr>
              <a:t> </a:t>
            </a:r>
            <a:r>
              <a:rPr lang="en-US" altLang="zh-CN" sz="2800" dirty="0" err="1">
                <a:solidFill>
                  <a:srgbClr val="000000"/>
                </a:solidFill>
                <a:ea typeface="Calibri"/>
              </a:rPr>
              <a:t>Fizyolojik</a:t>
            </a:r>
            <a:r>
              <a:rPr lang="en-US" altLang="zh-CN" sz="2800" spc="-40" dirty="0">
                <a:solidFill>
                  <a:srgbClr val="000000"/>
                </a:solidFill>
                <a:cs typeface="Calibri"/>
              </a:rPr>
              <a:t> </a:t>
            </a:r>
            <a:r>
              <a:rPr lang="en-US" altLang="zh-CN" sz="2800" dirty="0" err="1">
                <a:solidFill>
                  <a:srgbClr val="000000"/>
                </a:solidFill>
                <a:ea typeface="Calibri"/>
              </a:rPr>
              <a:t>sınırlar</a:t>
            </a:r>
            <a:r>
              <a:rPr lang="en-US" altLang="zh-CN" sz="2800" spc="-40" dirty="0">
                <a:solidFill>
                  <a:srgbClr val="000000"/>
                </a:solidFill>
                <a:cs typeface="Calibri"/>
              </a:rPr>
              <a:t> </a:t>
            </a:r>
            <a:r>
              <a:rPr lang="en-US" altLang="zh-CN" sz="2800" dirty="0" err="1" smtClean="0">
                <a:solidFill>
                  <a:srgbClr val="000000"/>
                </a:solidFill>
                <a:ea typeface="Calibri"/>
              </a:rPr>
              <a:t>içerisindevenöz</a:t>
            </a:r>
            <a:r>
              <a:rPr lang="en-US" altLang="zh-CN" sz="2800" dirty="0" smtClean="0">
                <a:solidFill>
                  <a:srgbClr val="000000"/>
                </a:solidFill>
                <a:cs typeface="Calibri"/>
              </a:rPr>
              <a:t> </a:t>
            </a:r>
            <a:r>
              <a:rPr lang="en-US" altLang="zh-CN" sz="2800" dirty="0" err="1">
                <a:solidFill>
                  <a:srgbClr val="000000"/>
                </a:solidFill>
                <a:ea typeface="Calibri"/>
              </a:rPr>
              <a:t>sistemde</a:t>
            </a:r>
            <a:r>
              <a:rPr lang="en-US" altLang="zh-CN" sz="2800" spc="-34" dirty="0">
                <a:solidFill>
                  <a:srgbClr val="000000"/>
                </a:solidFill>
                <a:cs typeface="Calibri"/>
              </a:rPr>
              <a:t> </a:t>
            </a:r>
            <a:endParaRPr lang="tr-TR" altLang="zh-CN" sz="2800" spc="-34" dirty="0" smtClean="0">
              <a:solidFill>
                <a:srgbClr val="000000"/>
              </a:solidFill>
              <a:cs typeface="Calibri"/>
            </a:endParaRPr>
          </a:p>
          <a:p>
            <a:pPr marL="228917" indent="-228909" hangingPunct="0">
              <a:lnSpc>
                <a:spcPct val="104166"/>
              </a:lnSpc>
            </a:pPr>
            <a:r>
              <a:rPr lang="tr-TR" altLang="zh-CN" sz="2800" spc="-34" dirty="0">
                <a:solidFill>
                  <a:srgbClr val="000000"/>
                </a:solidFill>
                <a:ea typeface="Calibri"/>
              </a:rPr>
              <a:t> </a:t>
            </a:r>
            <a:r>
              <a:rPr lang="tr-TR" altLang="zh-CN" sz="2800" spc="-34" dirty="0" smtClean="0">
                <a:solidFill>
                  <a:srgbClr val="000000"/>
                </a:solidFill>
                <a:ea typeface="Calibri"/>
              </a:rPr>
              <a:t>    </a:t>
            </a:r>
            <a:r>
              <a:rPr lang="en-US" altLang="zh-CN" sz="2800" dirty="0" err="1" smtClean="0">
                <a:solidFill>
                  <a:srgbClr val="000000"/>
                </a:solidFill>
                <a:ea typeface="Calibri"/>
              </a:rPr>
              <a:t>kan</a:t>
            </a:r>
            <a:r>
              <a:rPr lang="en-US" altLang="zh-CN" sz="2800" spc="-34" dirty="0" smtClean="0">
                <a:solidFill>
                  <a:srgbClr val="000000"/>
                </a:solidFill>
                <a:cs typeface="Calibri"/>
              </a:rPr>
              <a:t> </a:t>
            </a:r>
            <a:r>
              <a:rPr lang="en-US" altLang="zh-CN" sz="2800" dirty="0" err="1">
                <a:solidFill>
                  <a:srgbClr val="000000"/>
                </a:solidFill>
                <a:ea typeface="Calibri"/>
              </a:rPr>
              <a:t>hacmi</a:t>
            </a:r>
            <a:r>
              <a:rPr lang="en-US" altLang="zh-CN" sz="2800" spc="-34" dirty="0">
                <a:solidFill>
                  <a:srgbClr val="000000"/>
                </a:solidFill>
                <a:cs typeface="Calibri"/>
              </a:rPr>
              <a:t> </a:t>
            </a:r>
            <a:r>
              <a:rPr lang="en-US" altLang="zh-CN" sz="2800" dirty="0" err="1">
                <a:solidFill>
                  <a:srgbClr val="000000"/>
                </a:solidFill>
                <a:ea typeface="Calibri"/>
              </a:rPr>
              <a:t>birikimine</a:t>
            </a:r>
            <a:r>
              <a:rPr lang="en-US" altLang="zh-CN" sz="2800" spc="-40" dirty="0">
                <a:solidFill>
                  <a:srgbClr val="000000"/>
                </a:solidFill>
                <a:cs typeface="Calibri"/>
              </a:rPr>
              <a:t> </a:t>
            </a:r>
            <a:r>
              <a:rPr lang="en-US" altLang="zh-CN" sz="2800" dirty="0" err="1">
                <a:solidFill>
                  <a:srgbClr val="000000"/>
                </a:solidFill>
                <a:ea typeface="Calibri"/>
              </a:rPr>
              <a:t>izin</a:t>
            </a:r>
            <a:r>
              <a:rPr lang="en-US" altLang="zh-CN" sz="2800" spc="-34" dirty="0">
                <a:solidFill>
                  <a:srgbClr val="000000"/>
                </a:solidFill>
                <a:cs typeface="Calibri"/>
              </a:rPr>
              <a:t> </a:t>
            </a:r>
            <a:r>
              <a:rPr lang="en-US" altLang="zh-CN" sz="2800" dirty="0" err="1">
                <a:solidFill>
                  <a:srgbClr val="000000"/>
                </a:solidFill>
                <a:ea typeface="Calibri"/>
              </a:rPr>
              <a:t>vermeyecek</a:t>
            </a:r>
            <a:r>
              <a:rPr lang="en-US" altLang="zh-CN" sz="2800" spc="-34" dirty="0">
                <a:solidFill>
                  <a:srgbClr val="000000"/>
                </a:solidFill>
                <a:cs typeface="Calibri"/>
              </a:rPr>
              <a:t> </a:t>
            </a:r>
            <a:r>
              <a:rPr lang="en-US" altLang="zh-CN" sz="2800" dirty="0" err="1">
                <a:solidFill>
                  <a:srgbClr val="000000"/>
                </a:solidFill>
                <a:ea typeface="Calibri"/>
              </a:rPr>
              <a:t>şekilde</a:t>
            </a:r>
            <a:r>
              <a:rPr lang="en-US" altLang="zh-CN" sz="2800" spc="-34" dirty="0">
                <a:solidFill>
                  <a:srgbClr val="000000"/>
                </a:solidFill>
                <a:cs typeface="Calibri"/>
              </a:rPr>
              <a:t> </a:t>
            </a:r>
            <a:r>
              <a:rPr lang="en-US" altLang="zh-CN" sz="2800" dirty="0" err="1">
                <a:solidFill>
                  <a:srgbClr val="000000"/>
                </a:solidFill>
                <a:ea typeface="Calibri"/>
              </a:rPr>
              <a:t>gelen</a:t>
            </a:r>
            <a:r>
              <a:rPr lang="en-US" altLang="zh-CN" sz="2800" spc="-45" dirty="0">
                <a:solidFill>
                  <a:srgbClr val="000000"/>
                </a:solidFill>
                <a:cs typeface="Calibri"/>
              </a:rPr>
              <a:t> </a:t>
            </a:r>
            <a:r>
              <a:rPr lang="en-US" altLang="zh-CN" sz="2800" dirty="0" err="1">
                <a:solidFill>
                  <a:srgbClr val="000000"/>
                </a:solidFill>
                <a:ea typeface="Calibri"/>
              </a:rPr>
              <a:t>kanın</a:t>
            </a:r>
            <a:r>
              <a:rPr lang="en-US" altLang="zh-CN" sz="2800" dirty="0">
                <a:solidFill>
                  <a:srgbClr val="000000"/>
                </a:solidFill>
                <a:cs typeface="Calibri"/>
              </a:rPr>
              <a:t> </a:t>
            </a:r>
            <a:r>
              <a:rPr lang="en-US" altLang="zh-CN" sz="2800" spc="-5" dirty="0" err="1">
                <a:solidFill>
                  <a:srgbClr val="000000"/>
                </a:solidFill>
                <a:ea typeface="Calibri"/>
              </a:rPr>
              <a:t>tamamını</a:t>
            </a:r>
            <a:r>
              <a:rPr lang="en-US" altLang="zh-CN" sz="2800" spc="15" dirty="0">
                <a:solidFill>
                  <a:srgbClr val="000000"/>
                </a:solidFill>
                <a:cs typeface="Calibri"/>
              </a:rPr>
              <a:t> </a:t>
            </a:r>
            <a:r>
              <a:rPr lang="en-US" altLang="zh-CN" sz="2800" spc="-5" dirty="0" err="1" smtClean="0">
                <a:solidFill>
                  <a:srgbClr val="000000"/>
                </a:solidFill>
                <a:ea typeface="Calibri"/>
              </a:rPr>
              <a:t>pompalar</a:t>
            </a:r>
            <a:endParaRPr lang="tr-TR" altLang="zh-CN" sz="2800" spc="-5" dirty="0" smtClean="0">
              <a:solidFill>
                <a:srgbClr val="000000"/>
              </a:solidFill>
              <a:ea typeface="Calibri"/>
            </a:endParaRPr>
          </a:p>
          <a:p>
            <a:r>
              <a:rPr lang="tr-TR" altLang="zh-CN" sz="2800" spc="-5" dirty="0">
                <a:solidFill>
                  <a:srgbClr val="000000"/>
                </a:solidFill>
              </a:rPr>
              <a:t> </a:t>
            </a:r>
            <a:r>
              <a:rPr lang="en-US" altLang="zh-CN" sz="2800" spc="-34" dirty="0" smtClean="0">
                <a:solidFill>
                  <a:srgbClr val="000000"/>
                </a:solidFill>
                <a:latin typeface="Arial"/>
                <a:cs typeface="Arial"/>
              </a:rPr>
              <a:t> </a:t>
            </a:r>
            <a:r>
              <a:rPr lang="en-US" altLang="zh-CN" sz="2800" dirty="0" err="1">
                <a:solidFill>
                  <a:srgbClr val="000000"/>
                </a:solidFill>
                <a:ea typeface="Calibri"/>
              </a:rPr>
              <a:t>Ventrikül</a:t>
            </a:r>
            <a:r>
              <a:rPr lang="en-US" altLang="zh-CN" sz="2800" spc="-30" dirty="0">
                <a:solidFill>
                  <a:srgbClr val="000000"/>
                </a:solidFill>
                <a:cs typeface="Calibri"/>
              </a:rPr>
              <a:t> </a:t>
            </a:r>
            <a:r>
              <a:rPr lang="en-US" altLang="zh-CN" sz="2800" dirty="0" err="1">
                <a:solidFill>
                  <a:srgbClr val="000000"/>
                </a:solidFill>
                <a:ea typeface="Calibri"/>
              </a:rPr>
              <a:t>dolum</a:t>
            </a:r>
            <a:r>
              <a:rPr lang="en-US" altLang="zh-CN" sz="2800" spc="-34" dirty="0">
                <a:solidFill>
                  <a:srgbClr val="000000"/>
                </a:solidFill>
                <a:cs typeface="Calibri"/>
              </a:rPr>
              <a:t> </a:t>
            </a:r>
            <a:r>
              <a:rPr lang="en-US" altLang="zh-CN" sz="2800" dirty="0" err="1">
                <a:solidFill>
                  <a:srgbClr val="000000"/>
                </a:solidFill>
                <a:ea typeface="Calibri"/>
              </a:rPr>
              <a:t>hacmi</a:t>
            </a:r>
            <a:r>
              <a:rPr lang="en-US" altLang="zh-CN" sz="2800" spc="-30" dirty="0">
                <a:solidFill>
                  <a:srgbClr val="000000"/>
                </a:solidFill>
                <a:cs typeface="Calibri"/>
              </a:rPr>
              <a:t> </a:t>
            </a:r>
            <a:r>
              <a:rPr lang="en-US" altLang="zh-CN" sz="2800" dirty="0" err="1">
                <a:solidFill>
                  <a:srgbClr val="000000"/>
                </a:solidFill>
                <a:ea typeface="Calibri"/>
              </a:rPr>
              <a:t>artınca</a:t>
            </a:r>
            <a:r>
              <a:rPr lang="en-US" altLang="zh-CN" sz="2800" spc="-30" dirty="0">
                <a:solidFill>
                  <a:srgbClr val="000000"/>
                </a:solidFill>
                <a:cs typeface="Calibri"/>
              </a:rPr>
              <a:t> </a:t>
            </a:r>
            <a:r>
              <a:rPr lang="en-US" altLang="zh-CN" sz="2800" dirty="0">
                <a:solidFill>
                  <a:srgbClr val="000000"/>
                </a:solidFill>
                <a:ea typeface="Calibri"/>
              </a:rPr>
              <a:t>(</a:t>
            </a:r>
            <a:r>
              <a:rPr lang="en-US" altLang="zh-CN" sz="2800" dirty="0" err="1">
                <a:solidFill>
                  <a:srgbClr val="000000"/>
                </a:solidFill>
                <a:ea typeface="Calibri"/>
              </a:rPr>
              <a:t>gerilince</a:t>
            </a:r>
            <a:r>
              <a:rPr lang="en-US" altLang="zh-CN" sz="2800" dirty="0">
                <a:solidFill>
                  <a:srgbClr val="000000"/>
                </a:solidFill>
                <a:ea typeface="Calibri"/>
              </a:rPr>
              <a:t>)</a:t>
            </a:r>
            <a:r>
              <a:rPr lang="en-US" altLang="zh-CN" sz="2800" spc="-30" dirty="0">
                <a:solidFill>
                  <a:srgbClr val="000000"/>
                </a:solidFill>
                <a:cs typeface="Calibri"/>
              </a:rPr>
              <a:t> </a:t>
            </a:r>
            <a:r>
              <a:rPr lang="en-US" altLang="zh-CN" sz="2800" dirty="0" err="1">
                <a:solidFill>
                  <a:srgbClr val="000000"/>
                </a:solidFill>
                <a:ea typeface="Calibri"/>
              </a:rPr>
              <a:t>kasılma</a:t>
            </a:r>
            <a:r>
              <a:rPr lang="en-US" altLang="zh-CN" sz="2800" spc="-30" dirty="0">
                <a:solidFill>
                  <a:srgbClr val="000000"/>
                </a:solidFill>
                <a:cs typeface="Calibri"/>
              </a:rPr>
              <a:t> </a:t>
            </a:r>
            <a:r>
              <a:rPr lang="en-US" altLang="zh-CN" sz="2800" dirty="0" err="1">
                <a:solidFill>
                  <a:srgbClr val="000000"/>
                </a:solidFill>
                <a:ea typeface="Calibri"/>
              </a:rPr>
              <a:t>gücü</a:t>
            </a:r>
            <a:r>
              <a:rPr lang="en-US" altLang="zh-CN" sz="2800" spc="-40" dirty="0">
                <a:solidFill>
                  <a:srgbClr val="000000"/>
                </a:solidFill>
                <a:cs typeface="Calibri"/>
              </a:rPr>
              <a:t> </a:t>
            </a:r>
            <a:r>
              <a:rPr lang="en-US" altLang="zh-CN" sz="2800" dirty="0" err="1">
                <a:solidFill>
                  <a:srgbClr val="000000"/>
                </a:solidFill>
                <a:ea typeface="Calibri"/>
              </a:rPr>
              <a:t>artar</a:t>
            </a:r>
            <a:endParaRPr lang="en-US" altLang="zh-CN" sz="2800" dirty="0">
              <a:solidFill>
                <a:srgbClr val="000000"/>
              </a:solidFill>
              <a:ea typeface="Calibri"/>
            </a:endParaRPr>
          </a:p>
          <a:p>
            <a:pPr>
              <a:lnSpc>
                <a:spcPts val="994"/>
              </a:lnSpc>
            </a:pPr>
            <a:endParaRPr lang="en-US" sz="2800" dirty="0"/>
          </a:p>
          <a:p>
            <a:r>
              <a:rPr lang="en-US" altLang="zh-CN" sz="2800" dirty="0" smtClean="0">
                <a:solidFill>
                  <a:srgbClr val="000000"/>
                </a:solidFill>
                <a:latin typeface="Arial"/>
                <a:ea typeface="Arial"/>
              </a:rPr>
              <a:t>•</a:t>
            </a:r>
            <a:r>
              <a:rPr lang="en-US" altLang="zh-CN" sz="2800" spc="-44" dirty="0" smtClean="0">
                <a:solidFill>
                  <a:srgbClr val="000000"/>
                </a:solidFill>
                <a:latin typeface="Arial"/>
                <a:cs typeface="Arial"/>
              </a:rPr>
              <a:t> </a:t>
            </a:r>
            <a:r>
              <a:rPr lang="en-US" altLang="zh-CN" sz="2800" dirty="0" err="1">
                <a:solidFill>
                  <a:srgbClr val="000000"/>
                </a:solidFill>
                <a:ea typeface="Calibri"/>
              </a:rPr>
              <a:t>Yani</a:t>
            </a:r>
            <a:r>
              <a:rPr lang="en-US" altLang="zh-CN" sz="2800" spc="-44" dirty="0">
                <a:solidFill>
                  <a:srgbClr val="000000"/>
                </a:solidFill>
                <a:cs typeface="Calibri"/>
              </a:rPr>
              <a:t> </a:t>
            </a:r>
            <a:r>
              <a:rPr lang="en-US" altLang="zh-CN" sz="2800" dirty="0" err="1">
                <a:solidFill>
                  <a:srgbClr val="000000"/>
                </a:solidFill>
                <a:ea typeface="Calibri"/>
              </a:rPr>
              <a:t>kalp</a:t>
            </a:r>
            <a:r>
              <a:rPr lang="en-US" altLang="zh-CN" sz="2800" spc="-40" dirty="0">
                <a:solidFill>
                  <a:srgbClr val="000000"/>
                </a:solidFill>
                <a:cs typeface="Calibri"/>
              </a:rPr>
              <a:t> </a:t>
            </a:r>
            <a:r>
              <a:rPr lang="en-US" altLang="zh-CN" sz="2800" dirty="0" err="1">
                <a:solidFill>
                  <a:srgbClr val="000000"/>
                </a:solidFill>
                <a:ea typeface="Calibri"/>
              </a:rPr>
              <a:t>kendisine</a:t>
            </a:r>
            <a:r>
              <a:rPr lang="en-US" altLang="zh-CN" sz="2800" spc="-40" dirty="0">
                <a:solidFill>
                  <a:srgbClr val="000000"/>
                </a:solidFill>
                <a:cs typeface="Calibri"/>
              </a:rPr>
              <a:t> </a:t>
            </a:r>
            <a:r>
              <a:rPr lang="en-US" altLang="zh-CN" sz="2800" dirty="0" err="1">
                <a:solidFill>
                  <a:srgbClr val="000000"/>
                </a:solidFill>
                <a:ea typeface="Calibri"/>
              </a:rPr>
              <a:t>gelen</a:t>
            </a:r>
            <a:r>
              <a:rPr lang="en-US" altLang="zh-CN" sz="2800" spc="-40" dirty="0">
                <a:solidFill>
                  <a:srgbClr val="000000"/>
                </a:solidFill>
                <a:cs typeface="Calibri"/>
              </a:rPr>
              <a:t> </a:t>
            </a:r>
            <a:r>
              <a:rPr lang="en-US" altLang="zh-CN" sz="2800" dirty="0" err="1">
                <a:solidFill>
                  <a:srgbClr val="000000"/>
                </a:solidFill>
                <a:ea typeface="Calibri"/>
              </a:rPr>
              <a:t>kanın</a:t>
            </a:r>
            <a:r>
              <a:rPr lang="en-US" altLang="zh-CN" sz="2800" spc="-40" dirty="0">
                <a:solidFill>
                  <a:srgbClr val="000000"/>
                </a:solidFill>
                <a:cs typeface="Calibri"/>
              </a:rPr>
              <a:t> </a:t>
            </a:r>
            <a:r>
              <a:rPr lang="en-US" altLang="zh-CN" sz="2800" dirty="0" err="1">
                <a:solidFill>
                  <a:srgbClr val="000000"/>
                </a:solidFill>
                <a:ea typeface="Calibri"/>
              </a:rPr>
              <a:t>tamamını</a:t>
            </a:r>
            <a:r>
              <a:rPr lang="en-US" altLang="zh-CN" sz="2800" spc="-40" dirty="0">
                <a:solidFill>
                  <a:srgbClr val="000000"/>
                </a:solidFill>
                <a:cs typeface="Calibri"/>
              </a:rPr>
              <a:t> </a:t>
            </a:r>
            <a:r>
              <a:rPr lang="en-US" altLang="zh-CN" sz="2800" dirty="0" err="1">
                <a:solidFill>
                  <a:srgbClr val="000000"/>
                </a:solidFill>
                <a:ea typeface="Calibri"/>
              </a:rPr>
              <a:t>vücuda</a:t>
            </a:r>
            <a:r>
              <a:rPr lang="en-US" altLang="zh-CN" sz="2800" spc="-40" dirty="0">
                <a:solidFill>
                  <a:srgbClr val="000000"/>
                </a:solidFill>
                <a:cs typeface="Calibri"/>
              </a:rPr>
              <a:t> </a:t>
            </a:r>
            <a:r>
              <a:rPr lang="en-US" altLang="zh-CN" sz="2800" dirty="0" err="1">
                <a:solidFill>
                  <a:srgbClr val="000000"/>
                </a:solidFill>
                <a:ea typeface="Calibri"/>
              </a:rPr>
              <a:t>geri</a:t>
            </a:r>
            <a:r>
              <a:rPr lang="en-US" altLang="zh-CN" sz="2800" spc="-45" dirty="0">
                <a:solidFill>
                  <a:srgbClr val="000000"/>
                </a:solidFill>
                <a:cs typeface="Calibri"/>
              </a:rPr>
              <a:t> </a:t>
            </a:r>
            <a:r>
              <a:rPr lang="en-US" altLang="zh-CN" sz="2800" dirty="0" err="1">
                <a:solidFill>
                  <a:srgbClr val="000000"/>
                </a:solidFill>
                <a:ea typeface="Calibri"/>
              </a:rPr>
              <a:t>pompalar</a:t>
            </a:r>
            <a:endParaRPr lang="en-US" altLang="zh-CN" sz="2800" dirty="0">
              <a:solidFill>
                <a:srgbClr val="000000"/>
              </a:solidFill>
              <a:ea typeface="Calibri"/>
            </a:endParaRPr>
          </a:p>
          <a:p>
            <a:pPr>
              <a:lnSpc>
                <a:spcPts val="1000"/>
              </a:lnSpc>
            </a:pPr>
            <a:endParaRPr lang="en-US" sz="2800" dirty="0"/>
          </a:p>
          <a:p>
            <a:pPr>
              <a:lnSpc>
                <a:spcPts val="1000"/>
              </a:lnSpc>
            </a:pPr>
            <a:endParaRPr lang="en-US" sz="2800" dirty="0"/>
          </a:p>
          <a:p>
            <a:pPr>
              <a:lnSpc>
                <a:spcPts val="1000"/>
              </a:lnSpc>
            </a:pPr>
            <a:endParaRPr lang="en-US" sz="2800" dirty="0"/>
          </a:p>
          <a:p>
            <a:r>
              <a:rPr lang="en-US" altLang="zh-CN" sz="2800" dirty="0" smtClean="0">
                <a:solidFill>
                  <a:srgbClr val="000000"/>
                </a:solidFill>
                <a:latin typeface="Arial"/>
                <a:cs typeface="Arial"/>
              </a:rPr>
              <a:t> </a:t>
            </a:r>
            <a:r>
              <a:rPr lang="en-US" altLang="zh-CN" sz="2800" dirty="0">
                <a:solidFill>
                  <a:srgbClr val="C00000"/>
                </a:solidFill>
                <a:ea typeface="Calibri"/>
              </a:rPr>
              <a:t>ATIM</a:t>
            </a:r>
            <a:r>
              <a:rPr lang="en-US" altLang="zh-CN" sz="2800" dirty="0">
                <a:solidFill>
                  <a:srgbClr val="C00000"/>
                </a:solidFill>
                <a:cs typeface="Calibri"/>
              </a:rPr>
              <a:t> </a:t>
            </a:r>
            <a:r>
              <a:rPr lang="en-US" altLang="zh-CN" sz="2800" dirty="0" err="1">
                <a:solidFill>
                  <a:srgbClr val="C00000"/>
                </a:solidFill>
                <a:ea typeface="Calibri"/>
              </a:rPr>
              <a:t>hacmi</a:t>
            </a:r>
            <a:r>
              <a:rPr lang="en-US" altLang="zh-CN" sz="2800" dirty="0">
                <a:solidFill>
                  <a:srgbClr val="C00000"/>
                </a:solidFill>
                <a:ea typeface="Calibri"/>
              </a:rPr>
              <a:t>:</a:t>
            </a:r>
            <a:r>
              <a:rPr lang="en-US" altLang="zh-CN" sz="2800" dirty="0">
                <a:solidFill>
                  <a:srgbClr val="C00000"/>
                </a:solidFill>
                <a:cs typeface="Calibri"/>
              </a:rPr>
              <a:t> </a:t>
            </a:r>
            <a:r>
              <a:rPr lang="en-US" altLang="zh-CN" sz="2800" dirty="0">
                <a:solidFill>
                  <a:srgbClr val="C00000"/>
                </a:solidFill>
                <a:ea typeface="Calibri"/>
              </a:rPr>
              <a:t>70</a:t>
            </a:r>
            <a:r>
              <a:rPr lang="en-US" altLang="zh-CN" sz="2800" spc="-170" dirty="0">
                <a:solidFill>
                  <a:srgbClr val="C00000"/>
                </a:solidFill>
                <a:cs typeface="Calibri"/>
              </a:rPr>
              <a:t> </a:t>
            </a:r>
            <a:r>
              <a:rPr lang="en-US" altLang="zh-CN" sz="2800" dirty="0" smtClean="0">
                <a:solidFill>
                  <a:srgbClr val="C00000"/>
                </a:solidFill>
                <a:ea typeface="Calibri"/>
              </a:rPr>
              <a:t>ml</a:t>
            </a:r>
            <a:r>
              <a:rPr lang="tr-TR" altLang="zh-CN" sz="2800" dirty="0" smtClean="0">
                <a:solidFill>
                  <a:srgbClr val="C00000"/>
                </a:solidFill>
                <a:ea typeface="Calibri"/>
              </a:rPr>
              <a:t>     Dakika atım sayısı 80</a:t>
            </a:r>
            <a:endParaRPr lang="en-US" altLang="zh-CN" sz="2800" dirty="0">
              <a:solidFill>
                <a:srgbClr val="C00000"/>
              </a:solidFill>
              <a:ea typeface="Calibri"/>
            </a:endParaRPr>
          </a:p>
          <a:p>
            <a:pPr>
              <a:lnSpc>
                <a:spcPts val="994"/>
              </a:lnSpc>
            </a:pPr>
            <a:endParaRPr lang="en-US" sz="2800" dirty="0">
              <a:solidFill>
                <a:srgbClr val="C00000"/>
              </a:solidFill>
            </a:endParaRPr>
          </a:p>
          <a:p>
            <a:r>
              <a:rPr lang="en-US" altLang="zh-CN" sz="2800" dirty="0">
                <a:solidFill>
                  <a:srgbClr val="C00000"/>
                </a:solidFill>
                <a:latin typeface="Arial"/>
                <a:ea typeface="Arial"/>
              </a:rPr>
              <a:t>•</a:t>
            </a:r>
            <a:r>
              <a:rPr lang="en-US" altLang="zh-CN" sz="2800" dirty="0">
                <a:solidFill>
                  <a:srgbClr val="C00000"/>
                </a:solidFill>
                <a:latin typeface="Arial"/>
                <a:cs typeface="Arial"/>
              </a:rPr>
              <a:t> </a:t>
            </a:r>
            <a:r>
              <a:rPr lang="en-US" altLang="zh-CN" sz="2800" dirty="0" err="1">
                <a:solidFill>
                  <a:srgbClr val="C00000"/>
                </a:solidFill>
                <a:ea typeface="Calibri"/>
              </a:rPr>
              <a:t>Dakika</a:t>
            </a:r>
            <a:r>
              <a:rPr lang="en-US" altLang="zh-CN" sz="2800" dirty="0">
                <a:solidFill>
                  <a:srgbClr val="C00000"/>
                </a:solidFill>
                <a:cs typeface="Calibri"/>
              </a:rPr>
              <a:t> </a:t>
            </a:r>
            <a:r>
              <a:rPr lang="en-US" altLang="zh-CN" sz="2800" dirty="0" err="1">
                <a:solidFill>
                  <a:srgbClr val="C00000"/>
                </a:solidFill>
                <a:ea typeface="Calibri"/>
              </a:rPr>
              <a:t>debisi</a:t>
            </a:r>
            <a:r>
              <a:rPr lang="en-US" altLang="zh-CN" sz="2800" dirty="0">
                <a:solidFill>
                  <a:srgbClr val="C00000"/>
                </a:solidFill>
                <a:ea typeface="Calibri"/>
              </a:rPr>
              <a:t>:</a:t>
            </a:r>
            <a:r>
              <a:rPr lang="en-US" altLang="zh-CN" sz="2800" dirty="0">
                <a:solidFill>
                  <a:srgbClr val="C00000"/>
                </a:solidFill>
                <a:cs typeface="Calibri"/>
              </a:rPr>
              <a:t> </a:t>
            </a:r>
            <a:r>
              <a:rPr lang="en-US" altLang="zh-CN" sz="2800" dirty="0" err="1">
                <a:solidFill>
                  <a:srgbClr val="C00000"/>
                </a:solidFill>
                <a:ea typeface="Calibri"/>
              </a:rPr>
              <a:t>atım</a:t>
            </a:r>
            <a:r>
              <a:rPr lang="en-US" altLang="zh-CN" sz="2800" dirty="0">
                <a:solidFill>
                  <a:srgbClr val="C00000"/>
                </a:solidFill>
                <a:cs typeface="Calibri"/>
              </a:rPr>
              <a:t> </a:t>
            </a:r>
            <a:r>
              <a:rPr lang="en-US" altLang="zh-CN" sz="2800" dirty="0" err="1">
                <a:solidFill>
                  <a:srgbClr val="C00000"/>
                </a:solidFill>
                <a:ea typeface="Calibri"/>
              </a:rPr>
              <a:t>hacmi</a:t>
            </a:r>
            <a:r>
              <a:rPr lang="en-US" altLang="zh-CN" sz="2800" dirty="0">
                <a:solidFill>
                  <a:srgbClr val="C00000"/>
                </a:solidFill>
                <a:cs typeface="Calibri"/>
              </a:rPr>
              <a:t> </a:t>
            </a:r>
            <a:r>
              <a:rPr lang="en-US" altLang="zh-CN" sz="2800" dirty="0">
                <a:solidFill>
                  <a:srgbClr val="C00000"/>
                </a:solidFill>
                <a:ea typeface="Calibri"/>
              </a:rPr>
              <a:t>X</a:t>
            </a:r>
            <a:r>
              <a:rPr lang="en-US" altLang="zh-CN" sz="2800" dirty="0">
                <a:solidFill>
                  <a:srgbClr val="C00000"/>
                </a:solidFill>
                <a:cs typeface="Calibri"/>
              </a:rPr>
              <a:t> </a:t>
            </a:r>
            <a:r>
              <a:rPr lang="en-US" altLang="zh-CN" sz="2800" dirty="0" err="1">
                <a:solidFill>
                  <a:srgbClr val="C00000"/>
                </a:solidFill>
                <a:ea typeface="Calibri"/>
              </a:rPr>
              <a:t>dakika</a:t>
            </a:r>
            <a:r>
              <a:rPr lang="en-US" altLang="zh-CN" sz="2800" dirty="0">
                <a:solidFill>
                  <a:srgbClr val="C00000"/>
                </a:solidFill>
                <a:cs typeface="Calibri"/>
              </a:rPr>
              <a:t> </a:t>
            </a:r>
            <a:r>
              <a:rPr lang="en-US" altLang="zh-CN" sz="2800" dirty="0" err="1">
                <a:solidFill>
                  <a:srgbClr val="C00000"/>
                </a:solidFill>
                <a:ea typeface="Calibri"/>
              </a:rPr>
              <a:t>atım</a:t>
            </a:r>
            <a:r>
              <a:rPr lang="en-US" altLang="zh-CN" sz="2800" spc="-150" dirty="0">
                <a:solidFill>
                  <a:srgbClr val="C00000"/>
                </a:solidFill>
                <a:cs typeface="Calibri"/>
              </a:rPr>
              <a:t> </a:t>
            </a:r>
            <a:r>
              <a:rPr lang="en-US" altLang="zh-CN" sz="2800" dirty="0" err="1">
                <a:solidFill>
                  <a:srgbClr val="C00000"/>
                </a:solidFill>
                <a:ea typeface="Calibri"/>
              </a:rPr>
              <a:t>sayısı</a:t>
            </a:r>
            <a:endParaRPr lang="tr-TR" sz="2800" dirty="0">
              <a:solidFill>
                <a:srgbClr val="C00000"/>
              </a:solidFill>
            </a:endParaRPr>
          </a:p>
        </p:txBody>
      </p:sp>
    </p:spTree>
    <p:extLst>
      <p:ext uri="{BB962C8B-B14F-4D97-AF65-F5344CB8AC3E}">
        <p14:creationId xmlns:p14="http://schemas.microsoft.com/office/powerpoint/2010/main" val="1043529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0" y="2133600"/>
            <a:ext cx="11644388" cy="1767150"/>
          </a:xfrm>
          <a:prstGeom prst="rect">
            <a:avLst/>
          </a:prstGeom>
        </p:spPr>
        <p:txBody>
          <a:bodyPr vert="horz" wrap="square" lIns="0" tIns="12700" rIns="0" bIns="0" rtlCol="0">
            <a:spAutoFit/>
          </a:bodyPr>
          <a:lstStyle/>
          <a:p>
            <a:pPr marL="0" hangingPunct="0">
              <a:lnSpc>
                <a:spcPct val="95416"/>
              </a:lnSpc>
            </a:pPr>
            <a:r>
              <a:rPr lang="en-US" sz="2400" dirty="0">
                <a:solidFill>
                  <a:srgbClr val="FF0000"/>
                </a:solidFill>
              </a:rPr>
              <a:t/>
            </a:r>
            <a:br>
              <a:rPr lang="en-US" sz="2400" dirty="0">
                <a:solidFill>
                  <a:srgbClr val="FF0000"/>
                </a:solidFill>
              </a:rPr>
            </a:br>
            <a:r>
              <a:rPr lang="en-US" sz="2400" dirty="0">
                <a:solidFill>
                  <a:srgbClr val="FF0000"/>
                </a:solidFill>
              </a:rPr>
              <a:t/>
            </a:r>
            <a:br>
              <a:rPr lang="en-US" sz="2400" dirty="0">
                <a:solidFill>
                  <a:srgbClr val="FF0000"/>
                </a:solidFill>
              </a:rPr>
            </a:br>
            <a:r>
              <a:rPr lang="en-US" sz="1800" dirty="0"/>
              <a:t/>
            </a:r>
            <a:br>
              <a:rPr lang="en-US" sz="1800" dirty="0"/>
            </a:br>
            <a:r>
              <a:rPr lang="en-US" sz="1800" dirty="0"/>
              <a:t/>
            </a:r>
            <a:br>
              <a:rPr lang="en-US" sz="1800" dirty="0"/>
            </a:br>
            <a:r>
              <a:rPr lang="en-US" sz="1800" dirty="0"/>
              <a:t/>
            </a:r>
            <a:br>
              <a:rPr lang="en-US" sz="1800" dirty="0"/>
            </a:b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
        <p:nvSpPr>
          <p:cNvPr id="2" name="Dikdörtgen 1"/>
          <p:cNvSpPr/>
          <p:nvPr/>
        </p:nvSpPr>
        <p:spPr>
          <a:xfrm>
            <a:off x="1524000" y="1295400"/>
            <a:ext cx="7620000" cy="5519011"/>
          </a:xfrm>
          <a:prstGeom prst="rect">
            <a:avLst/>
          </a:prstGeom>
        </p:spPr>
        <p:txBody>
          <a:bodyPr wrap="square">
            <a:spAutoFit/>
          </a:bodyPr>
          <a:lstStyle/>
          <a:p>
            <a:r>
              <a:rPr lang="en-US" altLang="zh-CN" sz="3200" spc="-45" dirty="0" err="1" smtClean="0">
                <a:solidFill>
                  <a:srgbClr val="000000"/>
                </a:solidFill>
                <a:ea typeface="Calibri"/>
              </a:rPr>
              <a:t>Kalp</a:t>
            </a:r>
            <a:r>
              <a:rPr lang="en-US" altLang="zh-CN" sz="3200" spc="-20" dirty="0" smtClean="0">
                <a:solidFill>
                  <a:srgbClr val="000000"/>
                </a:solidFill>
                <a:cs typeface="Calibri"/>
              </a:rPr>
              <a:t> </a:t>
            </a:r>
            <a:r>
              <a:rPr lang="en-US" altLang="zh-CN" sz="3200" spc="-40" dirty="0" err="1" smtClean="0">
                <a:solidFill>
                  <a:srgbClr val="000000"/>
                </a:solidFill>
                <a:ea typeface="Calibri"/>
              </a:rPr>
              <a:t>çalışmasının</a:t>
            </a:r>
            <a:r>
              <a:rPr lang="en-US" altLang="zh-CN" sz="3200" spc="-20" dirty="0" smtClean="0">
                <a:solidFill>
                  <a:srgbClr val="000000"/>
                </a:solidFill>
                <a:cs typeface="Calibri"/>
              </a:rPr>
              <a:t> </a:t>
            </a:r>
            <a:r>
              <a:rPr lang="en-US" altLang="zh-CN" sz="3200" spc="-40" dirty="0" err="1" smtClean="0">
                <a:solidFill>
                  <a:srgbClr val="000000"/>
                </a:solidFill>
                <a:ea typeface="Calibri"/>
              </a:rPr>
              <a:t>kontrolü</a:t>
            </a:r>
            <a:r>
              <a:rPr lang="en-US" altLang="zh-CN" sz="3200" spc="-30" dirty="0" smtClean="0">
                <a:solidFill>
                  <a:srgbClr val="000000"/>
                </a:solidFill>
                <a:cs typeface="Calibri"/>
              </a:rPr>
              <a:t> </a:t>
            </a:r>
            <a:r>
              <a:rPr lang="en-US" altLang="zh-CN" sz="3200" spc="-60" dirty="0" smtClean="0">
                <a:solidFill>
                  <a:srgbClr val="000000"/>
                </a:solidFill>
                <a:ea typeface="Calibri"/>
              </a:rPr>
              <a:t>2</a:t>
            </a:r>
            <a:endParaRPr lang="tr-TR" altLang="zh-CN" sz="3200" spc="-60" dirty="0" smtClean="0">
              <a:solidFill>
                <a:srgbClr val="000000"/>
              </a:solidFill>
              <a:ea typeface="Calibri"/>
            </a:endParaRPr>
          </a:p>
          <a:p>
            <a:endParaRPr lang="tr-TR" altLang="zh-CN" sz="3200" spc="-60" dirty="0">
              <a:solidFill>
                <a:srgbClr val="000000"/>
              </a:solidFill>
              <a:ea typeface="Calibri"/>
            </a:endParaRPr>
          </a:p>
          <a:p>
            <a:r>
              <a:rPr lang="en-US" altLang="zh-CN" sz="2400" dirty="0" err="1" smtClean="0">
                <a:solidFill>
                  <a:srgbClr val="000000"/>
                </a:solidFill>
                <a:ea typeface="Calibri"/>
              </a:rPr>
              <a:t>Kalp</a:t>
            </a:r>
            <a:r>
              <a:rPr lang="en-US" altLang="zh-CN" sz="2400" spc="-40" dirty="0" smtClean="0">
                <a:solidFill>
                  <a:srgbClr val="000000"/>
                </a:solidFill>
                <a:cs typeface="Calibri"/>
              </a:rPr>
              <a:t> </a:t>
            </a:r>
            <a:r>
              <a:rPr lang="en-US" altLang="zh-CN" sz="2400" dirty="0" err="1" smtClean="0">
                <a:solidFill>
                  <a:srgbClr val="000000"/>
                </a:solidFill>
                <a:ea typeface="Calibri"/>
              </a:rPr>
              <a:t>değişen</a:t>
            </a:r>
            <a:r>
              <a:rPr lang="en-US" altLang="zh-CN" sz="2400" spc="-40" dirty="0" smtClean="0">
                <a:solidFill>
                  <a:srgbClr val="000000"/>
                </a:solidFill>
                <a:cs typeface="Calibri"/>
              </a:rPr>
              <a:t> </a:t>
            </a:r>
            <a:r>
              <a:rPr lang="en-US" altLang="zh-CN" sz="2400" dirty="0" err="1" smtClean="0">
                <a:solidFill>
                  <a:srgbClr val="000000"/>
                </a:solidFill>
                <a:ea typeface="Calibri"/>
              </a:rPr>
              <a:t>çevre</a:t>
            </a:r>
            <a:r>
              <a:rPr lang="en-US" altLang="zh-CN" sz="2400" spc="-44" dirty="0" smtClean="0">
                <a:solidFill>
                  <a:srgbClr val="000000"/>
                </a:solidFill>
                <a:cs typeface="Calibri"/>
              </a:rPr>
              <a:t> </a:t>
            </a:r>
            <a:r>
              <a:rPr lang="en-US" altLang="zh-CN" sz="2400" dirty="0" err="1" smtClean="0">
                <a:solidFill>
                  <a:srgbClr val="000000"/>
                </a:solidFill>
                <a:ea typeface="Calibri"/>
              </a:rPr>
              <a:t>koşullarına</a:t>
            </a:r>
            <a:r>
              <a:rPr lang="en-US" altLang="zh-CN" sz="2400" spc="-40" dirty="0" smtClean="0">
                <a:solidFill>
                  <a:srgbClr val="000000"/>
                </a:solidFill>
                <a:cs typeface="Calibri"/>
              </a:rPr>
              <a:t> </a:t>
            </a:r>
            <a:r>
              <a:rPr lang="en-US" altLang="zh-CN" sz="2400" dirty="0" err="1" smtClean="0">
                <a:solidFill>
                  <a:srgbClr val="000000"/>
                </a:solidFill>
                <a:ea typeface="Calibri"/>
              </a:rPr>
              <a:t>karşı</a:t>
            </a:r>
            <a:r>
              <a:rPr lang="en-US" altLang="zh-CN" sz="2400" spc="-44" dirty="0" smtClean="0">
                <a:solidFill>
                  <a:srgbClr val="000000"/>
                </a:solidFill>
                <a:cs typeface="Calibri"/>
              </a:rPr>
              <a:t> </a:t>
            </a:r>
            <a:r>
              <a:rPr lang="en-US" altLang="zh-CN" sz="2400" dirty="0" err="1" smtClean="0">
                <a:solidFill>
                  <a:srgbClr val="000000"/>
                </a:solidFill>
                <a:ea typeface="Calibri"/>
              </a:rPr>
              <a:t>otonom</a:t>
            </a:r>
            <a:r>
              <a:rPr lang="en-US" altLang="zh-CN" sz="2400" spc="-40" dirty="0" smtClean="0">
                <a:solidFill>
                  <a:srgbClr val="000000"/>
                </a:solidFill>
                <a:cs typeface="Calibri"/>
              </a:rPr>
              <a:t> </a:t>
            </a:r>
            <a:r>
              <a:rPr lang="en-US" altLang="zh-CN" sz="2400" dirty="0" err="1" smtClean="0">
                <a:solidFill>
                  <a:srgbClr val="000000"/>
                </a:solidFill>
                <a:ea typeface="Calibri"/>
              </a:rPr>
              <a:t>sinir</a:t>
            </a:r>
            <a:r>
              <a:rPr lang="en-US" altLang="zh-CN" sz="2400" spc="-40" dirty="0" smtClean="0">
                <a:solidFill>
                  <a:srgbClr val="000000"/>
                </a:solidFill>
                <a:cs typeface="Calibri"/>
              </a:rPr>
              <a:t> </a:t>
            </a:r>
            <a:r>
              <a:rPr lang="en-US" altLang="zh-CN" sz="2400" dirty="0" err="1" smtClean="0">
                <a:solidFill>
                  <a:srgbClr val="000000"/>
                </a:solidFill>
                <a:ea typeface="Calibri"/>
              </a:rPr>
              <a:t>sistemi</a:t>
            </a:r>
            <a:r>
              <a:rPr lang="en-US" altLang="zh-CN" sz="2400" spc="-50" dirty="0" smtClean="0">
                <a:solidFill>
                  <a:srgbClr val="000000"/>
                </a:solidFill>
                <a:cs typeface="Calibri"/>
              </a:rPr>
              <a:t> </a:t>
            </a:r>
            <a:r>
              <a:rPr lang="en-US" altLang="zh-CN" sz="2400" dirty="0" err="1" smtClean="0">
                <a:solidFill>
                  <a:srgbClr val="000000"/>
                </a:solidFill>
                <a:ea typeface="Calibri"/>
              </a:rPr>
              <a:t>tarafınd</a:t>
            </a:r>
            <a:r>
              <a:rPr lang="tr-TR" altLang="zh-CN" sz="2400" dirty="0" smtClean="0">
                <a:solidFill>
                  <a:srgbClr val="000000"/>
                </a:solidFill>
                <a:ea typeface="Calibri"/>
              </a:rPr>
              <a:t>an </a:t>
            </a:r>
            <a:r>
              <a:rPr lang="en-US" altLang="zh-CN" sz="2400" dirty="0" err="1" smtClean="0">
                <a:solidFill>
                  <a:srgbClr val="000000"/>
                </a:solidFill>
                <a:ea typeface="Calibri"/>
              </a:rPr>
              <a:t>devamlı</a:t>
            </a:r>
            <a:r>
              <a:rPr lang="en-US" altLang="zh-CN" sz="2400" dirty="0" smtClean="0">
                <a:solidFill>
                  <a:srgbClr val="000000"/>
                </a:solidFill>
                <a:cs typeface="Calibri"/>
              </a:rPr>
              <a:t> </a:t>
            </a:r>
            <a:r>
              <a:rPr lang="en-US" altLang="zh-CN" sz="2400" dirty="0" err="1" smtClean="0">
                <a:solidFill>
                  <a:srgbClr val="000000"/>
                </a:solidFill>
                <a:ea typeface="Calibri"/>
              </a:rPr>
              <a:t>kontro</a:t>
            </a:r>
            <a:r>
              <a:rPr lang="tr-TR" altLang="zh-CN" sz="2400" dirty="0" smtClean="0">
                <a:solidFill>
                  <a:srgbClr val="000000"/>
                </a:solidFill>
                <a:ea typeface="Calibri"/>
              </a:rPr>
              <a:t>l</a:t>
            </a:r>
            <a:r>
              <a:rPr lang="en-US" altLang="zh-CN" sz="2400" dirty="0" err="1" smtClean="0">
                <a:solidFill>
                  <a:srgbClr val="000000"/>
                </a:solidFill>
                <a:ea typeface="Calibri"/>
              </a:rPr>
              <a:t>edilir</a:t>
            </a:r>
            <a:r>
              <a:rPr lang="tr-TR" altLang="zh-CN" sz="2400" dirty="0" smtClean="0">
                <a:solidFill>
                  <a:srgbClr val="000000"/>
                </a:solidFill>
                <a:ea typeface="Calibri"/>
              </a:rPr>
              <a:t>.</a:t>
            </a:r>
            <a:endParaRPr lang="en-US" altLang="zh-CN" sz="2400" dirty="0" smtClean="0">
              <a:solidFill>
                <a:srgbClr val="000000"/>
              </a:solidFill>
              <a:ea typeface="Calibri"/>
            </a:endParaRPr>
          </a:p>
          <a:p>
            <a:pPr>
              <a:lnSpc>
                <a:spcPts val="964"/>
              </a:lnSpc>
            </a:pPr>
            <a:endParaRPr lang="en-US" sz="2400" dirty="0"/>
          </a:p>
          <a:p>
            <a:pPr marL="678457" indent="-228861" hangingPunct="0">
              <a:lnSpc>
                <a:spcPct val="162083"/>
              </a:lnSpc>
            </a:pPr>
            <a:r>
              <a:rPr lang="en-US" altLang="zh-CN" sz="2400" b="1" dirty="0" smtClean="0">
                <a:ea typeface="Calibri"/>
              </a:rPr>
              <a:t>SEMPATİK</a:t>
            </a:r>
            <a:r>
              <a:rPr lang="en-US" altLang="zh-CN" sz="2400" b="1" dirty="0" smtClean="0">
                <a:cs typeface="Calibri"/>
              </a:rPr>
              <a:t> </a:t>
            </a:r>
            <a:r>
              <a:rPr lang="en-US" altLang="zh-CN" sz="2400" b="1" dirty="0" smtClean="0">
                <a:ea typeface="Calibri"/>
              </a:rPr>
              <a:t>UYARIM</a:t>
            </a:r>
            <a:r>
              <a:rPr lang="en-US" altLang="zh-CN" sz="2400" b="1" spc="-100" dirty="0" smtClean="0">
                <a:cs typeface="Calibri"/>
              </a:rPr>
              <a:t> </a:t>
            </a:r>
            <a:r>
              <a:rPr lang="en-US" altLang="zh-CN" sz="2400" b="1" dirty="0" smtClean="0">
                <a:ea typeface="Calibri"/>
              </a:rPr>
              <a:t>:</a:t>
            </a:r>
            <a:r>
              <a:rPr lang="en-US" altLang="zh-CN" sz="2400" b="1" dirty="0" smtClean="0">
                <a:cs typeface="Calibri"/>
              </a:rPr>
              <a:t> </a:t>
            </a:r>
            <a:r>
              <a:rPr lang="en-US" sz="2400" dirty="0"/>
              <a:t/>
            </a:r>
            <a:br>
              <a:rPr lang="en-US" sz="2400" dirty="0"/>
            </a:br>
            <a:r>
              <a:rPr lang="en-US" altLang="zh-CN" sz="2400" spc="60" dirty="0" err="1">
                <a:solidFill>
                  <a:srgbClr val="C00000"/>
                </a:solidFill>
                <a:ea typeface="Calibri"/>
              </a:rPr>
              <a:t>kalp</a:t>
            </a:r>
            <a:r>
              <a:rPr lang="en-US" altLang="zh-CN" sz="2400" spc="-284" dirty="0">
                <a:solidFill>
                  <a:srgbClr val="C00000"/>
                </a:solidFill>
                <a:cs typeface="Calibri"/>
              </a:rPr>
              <a:t> </a:t>
            </a:r>
            <a:r>
              <a:rPr lang="en-US" altLang="zh-CN" sz="2400" spc="55" dirty="0" err="1">
                <a:solidFill>
                  <a:srgbClr val="C00000"/>
                </a:solidFill>
                <a:ea typeface="Calibri"/>
              </a:rPr>
              <a:t>hızını</a:t>
            </a:r>
            <a:r>
              <a:rPr lang="en-US" altLang="zh-CN" sz="2400" dirty="0">
                <a:solidFill>
                  <a:srgbClr val="C00000"/>
                </a:solidFill>
                <a:cs typeface="Calibri"/>
              </a:rPr>
              <a:t> </a:t>
            </a:r>
            <a:r>
              <a:rPr lang="en-US" sz="2400" dirty="0">
                <a:solidFill>
                  <a:srgbClr val="C00000"/>
                </a:solidFill>
              </a:rPr>
              <a:t/>
            </a:r>
            <a:br>
              <a:rPr lang="en-US" sz="2400" dirty="0">
                <a:solidFill>
                  <a:srgbClr val="C00000"/>
                </a:solidFill>
              </a:rPr>
            </a:br>
            <a:r>
              <a:rPr lang="en-US" altLang="zh-CN" sz="2400" dirty="0" err="1">
                <a:solidFill>
                  <a:srgbClr val="C00000"/>
                </a:solidFill>
                <a:ea typeface="Calibri"/>
              </a:rPr>
              <a:t>kasılma</a:t>
            </a:r>
            <a:r>
              <a:rPr lang="en-US" altLang="zh-CN" sz="2400" dirty="0">
                <a:solidFill>
                  <a:srgbClr val="C00000"/>
                </a:solidFill>
                <a:cs typeface="Calibri"/>
              </a:rPr>
              <a:t> </a:t>
            </a:r>
            <a:r>
              <a:rPr lang="en-US" altLang="zh-CN" sz="2400" spc="-5" dirty="0" err="1" smtClean="0">
                <a:solidFill>
                  <a:srgbClr val="C00000"/>
                </a:solidFill>
                <a:ea typeface="Calibri"/>
              </a:rPr>
              <a:t>gücünü</a:t>
            </a:r>
            <a:r>
              <a:rPr lang="tr-TR" altLang="zh-CN" sz="2400" spc="-5" dirty="0" smtClean="0">
                <a:solidFill>
                  <a:srgbClr val="C00000"/>
                </a:solidFill>
                <a:ea typeface="Calibri"/>
              </a:rPr>
              <a:t>     </a:t>
            </a:r>
            <a:endParaRPr lang="en-US" altLang="zh-CN" sz="2400" spc="-5" dirty="0">
              <a:solidFill>
                <a:srgbClr val="C00000"/>
              </a:solidFill>
              <a:ea typeface="Calibri"/>
            </a:endParaRPr>
          </a:p>
          <a:p>
            <a:pPr>
              <a:lnSpc>
                <a:spcPts val="1405"/>
              </a:lnSpc>
            </a:pPr>
            <a:endParaRPr lang="en-US" sz="2400" dirty="0">
              <a:solidFill>
                <a:srgbClr val="C00000"/>
              </a:solidFill>
            </a:endParaRPr>
          </a:p>
          <a:p>
            <a:pPr indent="678446" algn="just"/>
            <a:r>
              <a:rPr lang="en-US" altLang="zh-CN" sz="2400" dirty="0" err="1">
                <a:solidFill>
                  <a:srgbClr val="C00000"/>
                </a:solidFill>
                <a:ea typeface="Calibri"/>
              </a:rPr>
              <a:t>İleti</a:t>
            </a:r>
            <a:r>
              <a:rPr lang="en-US" altLang="zh-CN" sz="2400" dirty="0">
                <a:solidFill>
                  <a:srgbClr val="C00000"/>
                </a:solidFill>
                <a:cs typeface="Calibri"/>
              </a:rPr>
              <a:t> </a:t>
            </a:r>
            <a:r>
              <a:rPr lang="en-US" altLang="zh-CN" sz="2400" dirty="0" err="1" smtClean="0">
                <a:solidFill>
                  <a:srgbClr val="C00000"/>
                </a:solidFill>
                <a:ea typeface="Calibri"/>
              </a:rPr>
              <a:t>hızını</a:t>
            </a:r>
            <a:r>
              <a:rPr lang="tr-TR" altLang="zh-CN" sz="2400" dirty="0" smtClean="0">
                <a:solidFill>
                  <a:srgbClr val="C00000"/>
                </a:solidFill>
                <a:ea typeface="Calibri"/>
              </a:rPr>
              <a:t>                 </a:t>
            </a:r>
            <a:r>
              <a:rPr lang="en-US" altLang="zh-CN" sz="2400" spc="-15" dirty="0" smtClean="0">
                <a:solidFill>
                  <a:srgbClr val="C00000"/>
                </a:solidFill>
                <a:cs typeface="Calibri"/>
              </a:rPr>
              <a:t> </a:t>
            </a:r>
            <a:r>
              <a:rPr lang="en-US" altLang="zh-CN" sz="2400" b="1" dirty="0" smtClean="0">
                <a:solidFill>
                  <a:srgbClr val="000000"/>
                </a:solidFill>
                <a:ea typeface="Calibri"/>
              </a:rPr>
              <a:t>ARTTIRIR</a:t>
            </a:r>
            <a:endParaRPr lang="tr-TR" altLang="zh-CN" sz="2400" b="1" dirty="0" smtClean="0">
              <a:solidFill>
                <a:srgbClr val="000000"/>
              </a:solidFill>
              <a:ea typeface="Calibri"/>
            </a:endParaRPr>
          </a:p>
          <a:p>
            <a:pPr indent="678446" algn="just"/>
            <a:endParaRPr lang="tr-TR" altLang="zh-CN" sz="2400" b="1" dirty="0" smtClean="0">
              <a:solidFill>
                <a:srgbClr val="000000"/>
              </a:solidFill>
            </a:endParaRPr>
          </a:p>
          <a:p>
            <a:pPr indent="678446" algn="just"/>
            <a:r>
              <a:rPr lang="tr-TR" altLang="zh-CN" sz="2800" dirty="0" smtClean="0">
                <a:solidFill>
                  <a:schemeClr val="tx2"/>
                </a:solidFill>
              </a:rPr>
              <a:t>  </a:t>
            </a:r>
            <a:r>
              <a:rPr lang="en-US" altLang="zh-CN" sz="2800" dirty="0" err="1" smtClean="0">
                <a:solidFill>
                  <a:schemeClr val="tx2"/>
                </a:solidFill>
                <a:ea typeface="Calibri"/>
              </a:rPr>
              <a:t>Parasempatik</a:t>
            </a:r>
            <a:r>
              <a:rPr lang="en-US" altLang="zh-CN" sz="2800" spc="-120" dirty="0" smtClean="0">
                <a:solidFill>
                  <a:schemeClr val="tx2"/>
                </a:solidFill>
                <a:cs typeface="Calibri"/>
              </a:rPr>
              <a:t> </a:t>
            </a:r>
            <a:r>
              <a:rPr lang="en-US" altLang="zh-CN" sz="2800" dirty="0" err="1" smtClean="0">
                <a:solidFill>
                  <a:schemeClr val="tx2"/>
                </a:solidFill>
                <a:ea typeface="Calibri"/>
              </a:rPr>
              <a:t>uyarımın</a:t>
            </a:r>
            <a:r>
              <a:rPr lang="en-US" altLang="zh-CN" sz="2800" spc="-120" dirty="0" smtClean="0">
                <a:solidFill>
                  <a:schemeClr val="tx2"/>
                </a:solidFill>
                <a:cs typeface="Calibri"/>
              </a:rPr>
              <a:t> </a:t>
            </a:r>
            <a:r>
              <a:rPr lang="en-US" altLang="zh-CN" sz="2800" dirty="0" err="1" smtClean="0">
                <a:solidFill>
                  <a:schemeClr val="tx2"/>
                </a:solidFill>
                <a:ea typeface="Calibri"/>
              </a:rPr>
              <a:t>etkisi</a:t>
            </a:r>
            <a:r>
              <a:rPr lang="en-US" altLang="zh-CN" sz="2800" spc="-125" dirty="0" smtClean="0">
                <a:solidFill>
                  <a:schemeClr val="tx2"/>
                </a:solidFill>
                <a:cs typeface="Calibri"/>
              </a:rPr>
              <a:t> </a:t>
            </a:r>
            <a:r>
              <a:rPr lang="en-US" altLang="zh-CN" sz="2800" dirty="0" smtClean="0">
                <a:solidFill>
                  <a:schemeClr val="tx2"/>
                </a:solidFill>
                <a:ea typeface="Calibri"/>
              </a:rPr>
              <a:t>tam</a:t>
            </a:r>
            <a:r>
              <a:rPr lang="en-US" altLang="zh-CN" sz="2800" spc="-125" dirty="0" smtClean="0">
                <a:solidFill>
                  <a:schemeClr val="tx2"/>
                </a:solidFill>
                <a:cs typeface="Calibri"/>
              </a:rPr>
              <a:t> </a:t>
            </a:r>
            <a:r>
              <a:rPr lang="en-US" altLang="zh-CN" sz="2800" dirty="0" err="1" smtClean="0">
                <a:solidFill>
                  <a:schemeClr val="tx2"/>
                </a:solidFill>
                <a:ea typeface="Calibri"/>
              </a:rPr>
              <a:t>tersidir</a:t>
            </a:r>
            <a:r>
              <a:rPr lang="en-US" altLang="zh-CN" sz="2800" dirty="0" smtClean="0">
                <a:solidFill>
                  <a:schemeClr val="tx2"/>
                </a:solidFill>
                <a:ea typeface="Calibri"/>
              </a:rPr>
              <a:t>.</a:t>
            </a:r>
            <a:r>
              <a:rPr lang="tr-TR" altLang="zh-CN" sz="2800" dirty="0" smtClean="0">
                <a:solidFill>
                  <a:schemeClr val="tx2"/>
                </a:solidFill>
                <a:ea typeface="Calibri"/>
              </a:rPr>
              <a:t>(yani bu şartı AZALTIR)</a:t>
            </a:r>
            <a:endParaRPr lang="en-US" altLang="zh-CN" sz="2800" dirty="0">
              <a:solidFill>
                <a:schemeClr val="tx2"/>
              </a:solidFill>
              <a:ea typeface="Calibri"/>
            </a:endParaRPr>
          </a:p>
        </p:txBody>
      </p:sp>
    </p:spTree>
    <p:extLst>
      <p:ext uri="{BB962C8B-B14F-4D97-AF65-F5344CB8AC3E}">
        <p14:creationId xmlns:p14="http://schemas.microsoft.com/office/powerpoint/2010/main" val="1678366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3074" name="Picture 2" descr="C:\Users\nur\Desktop\images04ZLLW2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553199" cy="586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6390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1767150"/>
          </a:xfrm>
          <a:prstGeom prst="rect">
            <a:avLst/>
          </a:prstGeom>
        </p:spPr>
        <p:txBody>
          <a:bodyPr vert="horz" wrap="square" lIns="0" tIns="12700" rIns="0" bIns="0" rtlCol="0">
            <a:spAutoFit/>
          </a:bodyPr>
          <a:lstStyle/>
          <a:p>
            <a:pPr marL="0" hangingPunct="0">
              <a:lnSpc>
                <a:spcPct val="95416"/>
              </a:lnSpc>
            </a:pPr>
            <a:r>
              <a:rPr lang="en-US" sz="2400" dirty="0">
                <a:solidFill>
                  <a:srgbClr val="FF0000"/>
                </a:solidFill>
              </a:rPr>
              <a:t/>
            </a:r>
            <a:br>
              <a:rPr lang="en-US" sz="2400" dirty="0">
                <a:solidFill>
                  <a:srgbClr val="FF0000"/>
                </a:solidFill>
              </a:rPr>
            </a:br>
            <a:r>
              <a:rPr lang="en-US" sz="2400" dirty="0">
                <a:solidFill>
                  <a:srgbClr val="FF0000"/>
                </a:solidFill>
              </a:rPr>
              <a:t/>
            </a:r>
            <a:br>
              <a:rPr lang="en-US" sz="2400" dirty="0">
                <a:solidFill>
                  <a:srgbClr val="FF0000"/>
                </a:solidFill>
              </a:rPr>
            </a:br>
            <a:r>
              <a:rPr lang="en-US" sz="1800" dirty="0"/>
              <a:t/>
            </a:r>
            <a:br>
              <a:rPr lang="en-US" sz="1800" dirty="0"/>
            </a:br>
            <a:r>
              <a:rPr lang="en-US" sz="1800" dirty="0"/>
              <a:t/>
            </a:r>
            <a:br>
              <a:rPr lang="en-US" sz="1800" dirty="0"/>
            </a:br>
            <a:r>
              <a:rPr lang="en-US" sz="1800" dirty="0"/>
              <a:t/>
            </a:r>
            <a:br>
              <a:rPr lang="en-US" sz="1800" dirty="0"/>
            </a:b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
        <p:nvSpPr>
          <p:cNvPr id="2" name="Dikdörtgen 1"/>
          <p:cNvSpPr/>
          <p:nvPr/>
        </p:nvSpPr>
        <p:spPr>
          <a:xfrm>
            <a:off x="1905000" y="2954068"/>
            <a:ext cx="3276600" cy="1569660"/>
          </a:xfrm>
          <a:prstGeom prst="rect">
            <a:avLst/>
          </a:prstGeom>
        </p:spPr>
        <p:txBody>
          <a:bodyPr wrap="square">
            <a:spAutoFit/>
          </a:bodyPr>
          <a:lstStyle/>
          <a:p>
            <a:r>
              <a:rPr lang="en-US" altLang="zh-CN" sz="3200" dirty="0" err="1">
                <a:solidFill>
                  <a:srgbClr val="C00000"/>
                </a:solidFill>
                <a:ea typeface="Calibri"/>
              </a:rPr>
              <a:t>Kalp</a:t>
            </a:r>
            <a:r>
              <a:rPr lang="en-US" altLang="zh-CN" sz="3200" spc="-229" dirty="0">
                <a:solidFill>
                  <a:srgbClr val="C00000"/>
                </a:solidFill>
                <a:cs typeface="Calibri"/>
              </a:rPr>
              <a:t> </a:t>
            </a:r>
            <a:r>
              <a:rPr lang="en-US" altLang="zh-CN" sz="3200" dirty="0" err="1">
                <a:solidFill>
                  <a:srgbClr val="C00000"/>
                </a:solidFill>
                <a:ea typeface="Calibri"/>
              </a:rPr>
              <a:t>sesi</a:t>
            </a:r>
            <a:r>
              <a:rPr lang="en-US" altLang="zh-CN" sz="3200" spc="-239" dirty="0">
                <a:solidFill>
                  <a:srgbClr val="C00000"/>
                </a:solidFill>
                <a:cs typeface="Calibri"/>
              </a:rPr>
              <a:t> </a:t>
            </a:r>
            <a:r>
              <a:rPr lang="en-US" altLang="zh-CN" sz="3200" dirty="0" err="1">
                <a:solidFill>
                  <a:srgbClr val="C00000"/>
                </a:solidFill>
                <a:ea typeface="Calibri"/>
              </a:rPr>
              <a:t>dinleme</a:t>
            </a:r>
            <a:r>
              <a:rPr lang="en-US" altLang="zh-CN" sz="3200" dirty="0">
                <a:solidFill>
                  <a:srgbClr val="C00000"/>
                </a:solidFill>
                <a:cs typeface="Calibri"/>
              </a:rPr>
              <a:t> </a:t>
            </a:r>
            <a:r>
              <a:rPr lang="en-US" altLang="zh-CN" sz="3200" spc="-40" dirty="0">
                <a:solidFill>
                  <a:srgbClr val="C00000"/>
                </a:solidFill>
                <a:ea typeface="Calibri"/>
              </a:rPr>
              <a:t>(</a:t>
            </a:r>
            <a:r>
              <a:rPr lang="en-US" altLang="zh-CN" sz="3200" spc="-40" dirty="0" err="1">
                <a:solidFill>
                  <a:srgbClr val="C00000"/>
                </a:solidFill>
                <a:ea typeface="Calibri"/>
              </a:rPr>
              <a:t>oskültasyon</a:t>
            </a:r>
            <a:r>
              <a:rPr lang="en-US" altLang="zh-CN" sz="3200" spc="-55" dirty="0">
                <a:solidFill>
                  <a:srgbClr val="C00000"/>
                </a:solidFill>
                <a:ea typeface="Calibri"/>
              </a:rPr>
              <a:t>)</a:t>
            </a:r>
            <a:r>
              <a:rPr lang="en-US" altLang="zh-CN" sz="3200" spc="-35" dirty="0">
                <a:solidFill>
                  <a:srgbClr val="C00000"/>
                </a:solidFill>
                <a:cs typeface="Calibri"/>
              </a:rPr>
              <a:t> </a:t>
            </a:r>
            <a:r>
              <a:rPr lang="en-US" altLang="zh-CN" sz="3200" spc="-40" dirty="0" err="1">
                <a:solidFill>
                  <a:srgbClr val="C00000"/>
                </a:solidFill>
                <a:ea typeface="Calibri"/>
              </a:rPr>
              <a:t>odaklar</a:t>
            </a:r>
            <a:endParaRPr lang="tr-TR" sz="3200" dirty="0">
              <a:solidFill>
                <a:srgbClr val="C00000"/>
              </a:solidFill>
            </a:endParaRPr>
          </a:p>
        </p:txBody>
      </p:sp>
      <p:pic>
        <p:nvPicPr>
          <p:cNvPr id="18" name="Picture 108"/>
          <p:cNvPicPr>
            <a:picLocks noChangeAspect="1"/>
          </p:cNvPicPr>
          <p:nvPr/>
        </p:nvPicPr>
        <p:blipFill>
          <a:blip r:embed="rId2"/>
          <a:stretch>
            <a:fillRect/>
          </a:stretch>
        </p:blipFill>
        <p:spPr>
          <a:xfrm>
            <a:off x="6537959" y="381000"/>
            <a:ext cx="5021580" cy="6081722"/>
          </a:xfrm>
          <a:prstGeom prst="rect">
            <a:avLst/>
          </a:prstGeom>
        </p:spPr>
      </p:pic>
    </p:spTree>
    <p:extLst>
      <p:ext uri="{BB962C8B-B14F-4D97-AF65-F5344CB8AC3E}">
        <p14:creationId xmlns:p14="http://schemas.microsoft.com/office/powerpoint/2010/main" val="3247940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0" y="6002210"/>
            <a:ext cx="12193270" cy="855980"/>
            <a:chOff x="0" y="6002210"/>
            <a:chExt cx="12193270" cy="855980"/>
          </a:xfrm>
        </p:grpSpPr>
        <p:sp>
          <p:nvSpPr>
            <p:cNvPr id="4" name="object 4"/>
            <p:cNvSpPr/>
            <p:nvPr/>
          </p:nvSpPr>
          <p:spPr>
            <a:xfrm>
              <a:off x="0" y="6002210"/>
              <a:ext cx="8224520" cy="855980"/>
            </a:xfrm>
            <a:custGeom>
              <a:avLst/>
              <a:gdLst/>
              <a:ahLst/>
              <a:cxnLst/>
              <a:rect l="l" t="t" r="r" b="b"/>
              <a:pathLst>
                <a:path w="8224520" h="855979">
                  <a:moveTo>
                    <a:pt x="8224050" y="0"/>
                  </a:moveTo>
                  <a:lnTo>
                    <a:pt x="0" y="0"/>
                  </a:lnTo>
                  <a:lnTo>
                    <a:pt x="0" y="855789"/>
                  </a:lnTo>
                  <a:lnTo>
                    <a:pt x="8224050" y="855789"/>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6"/>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8194" name="Picture 2" descr="C:\Users\nur\Desktop\depositphotos_40157505-stock-illustration-human-heart-normal-sinus-rhythm[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0556" y="1971748"/>
            <a:ext cx="5623407"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nur\Desktop\images12DEQ3L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1828800"/>
            <a:ext cx="48768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240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1767150"/>
          </a:xfrm>
          <a:prstGeom prst="rect">
            <a:avLst/>
          </a:prstGeom>
        </p:spPr>
        <p:txBody>
          <a:bodyPr vert="horz" wrap="square" lIns="0" tIns="12700" rIns="0" bIns="0" rtlCol="0">
            <a:spAutoFit/>
          </a:bodyPr>
          <a:lstStyle/>
          <a:p>
            <a:pPr marL="0" hangingPunct="0">
              <a:lnSpc>
                <a:spcPct val="95416"/>
              </a:lnSpc>
            </a:pPr>
            <a:r>
              <a:rPr lang="en-US" sz="2400" dirty="0">
                <a:solidFill>
                  <a:srgbClr val="FF0000"/>
                </a:solidFill>
              </a:rPr>
              <a:t/>
            </a:r>
            <a:br>
              <a:rPr lang="en-US" sz="2400" dirty="0">
                <a:solidFill>
                  <a:srgbClr val="FF0000"/>
                </a:solidFill>
              </a:rPr>
            </a:br>
            <a:r>
              <a:rPr lang="en-US" sz="2400" dirty="0">
                <a:solidFill>
                  <a:srgbClr val="FF0000"/>
                </a:solidFill>
              </a:rPr>
              <a:t/>
            </a:r>
            <a:br>
              <a:rPr lang="en-US" sz="2400" dirty="0">
                <a:solidFill>
                  <a:srgbClr val="FF0000"/>
                </a:solidFill>
              </a:rPr>
            </a:br>
            <a:r>
              <a:rPr lang="en-US" sz="1800" dirty="0"/>
              <a:t/>
            </a:r>
            <a:br>
              <a:rPr lang="en-US" sz="1800" dirty="0"/>
            </a:br>
            <a:r>
              <a:rPr lang="en-US" sz="1800" dirty="0"/>
              <a:t/>
            </a:r>
            <a:br>
              <a:rPr lang="en-US" sz="1800" dirty="0"/>
            </a:br>
            <a:r>
              <a:rPr lang="en-US" sz="1800" dirty="0"/>
              <a:t/>
            </a:r>
            <a:br>
              <a:rPr lang="en-US" sz="1800" dirty="0"/>
            </a:b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3314" name="Picture 2" descr="C:\Users\nur\Desktop\kalp-anatomisi-1-674x5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1000125"/>
            <a:ext cx="641985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761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5B64CA-7063-A746-9139-E86473057250}"/>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871E7A3F-C96E-C840-9E19-EEF3167F9CE7}"/>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530F82B3-904B-4717-BDC1-55BCE75740D7}"/>
              </a:ext>
            </a:extLst>
          </p:cNvPr>
          <p:cNvPicPr>
            <a:picLocks noChangeAspect="1"/>
          </p:cNvPicPr>
          <p:nvPr/>
        </p:nvPicPr>
        <p:blipFill>
          <a:blip r:embed="rId2"/>
          <a:stretch>
            <a:fillRect/>
          </a:stretch>
        </p:blipFill>
        <p:spPr>
          <a:xfrm>
            <a:off x="0" y="7129"/>
            <a:ext cx="12192000" cy="6843742"/>
          </a:xfrm>
          <a:prstGeom prst="rect">
            <a:avLst/>
          </a:prstGeom>
        </p:spPr>
      </p:pic>
    </p:spTree>
    <p:extLst>
      <p:ext uri="{BB962C8B-B14F-4D97-AF65-F5344CB8AC3E}">
        <p14:creationId xmlns:p14="http://schemas.microsoft.com/office/powerpoint/2010/main" val="1485025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5091" y="1413507"/>
            <a:ext cx="1695450" cy="238760"/>
          </a:xfrm>
          <a:prstGeom prst="rect">
            <a:avLst/>
          </a:prstGeom>
        </p:spPr>
        <p:txBody>
          <a:bodyPr vert="horz" wrap="square" lIns="0" tIns="12700" rIns="0" bIns="0" rtlCol="0">
            <a:spAutoFit/>
          </a:bodyPr>
          <a:lstStyle/>
          <a:p>
            <a:pPr marL="12700">
              <a:lnSpc>
                <a:spcPct val="100000"/>
              </a:lnSpc>
              <a:spcBef>
                <a:spcPts val="100"/>
              </a:spcBef>
            </a:pPr>
            <a:r>
              <a:rPr sz="1400" b="1" spc="-15" dirty="0">
                <a:solidFill>
                  <a:srgbClr val="FFFFFF"/>
                </a:solidFill>
                <a:latin typeface="Montserrat-SemiBold"/>
                <a:cs typeface="Montserrat-SemiBold"/>
              </a:rPr>
              <a:t>Uygulama</a:t>
            </a:r>
            <a:r>
              <a:rPr sz="1400" b="1" spc="-45" dirty="0">
                <a:solidFill>
                  <a:srgbClr val="FFFFFF"/>
                </a:solidFill>
                <a:latin typeface="Montserrat-SemiBold"/>
                <a:cs typeface="Montserrat-SemiBold"/>
              </a:rPr>
              <a:t> </a:t>
            </a:r>
            <a:r>
              <a:rPr sz="1400" b="1" spc="-10" dirty="0">
                <a:solidFill>
                  <a:srgbClr val="FFFFFF"/>
                </a:solidFill>
                <a:latin typeface="Montserrat-SemiBold"/>
                <a:cs typeface="Montserrat-SemiBold"/>
              </a:rPr>
              <a:t>Zamanı</a:t>
            </a:r>
            <a:endParaRPr sz="1400" dirty="0">
              <a:latin typeface="Montserrat-SemiBold"/>
              <a:cs typeface="Montserrat-SemiBold"/>
            </a:endParaRPr>
          </a:p>
        </p:txBody>
      </p:sp>
      <p:sp>
        <p:nvSpPr>
          <p:cNvPr id="14" name="object 14"/>
          <p:cNvSpPr txBox="1">
            <a:spLocks noGrp="1"/>
          </p:cNvSpPr>
          <p:nvPr>
            <p:ph type="ctrTitle"/>
          </p:nvPr>
        </p:nvSpPr>
        <p:spPr>
          <a:xfrm>
            <a:off x="1822832" y="1981200"/>
            <a:ext cx="10591800" cy="3890809"/>
          </a:xfrm>
          <a:prstGeom prst="rect">
            <a:avLst/>
          </a:prstGeom>
        </p:spPr>
        <p:txBody>
          <a:bodyPr vert="horz" wrap="square" lIns="0" tIns="12700" rIns="0" bIns="0" rtlCol="0">
            <a:spAutoFit/>
          </a:bodyPr>
          <a:lstStyle/>
          <a:p>
            <a:pPr marL="0">
              <a:lnSpc>
                <a:spcPct val="100000"/>
              </a:lnSpc>
            </a:pPr>
            <a:r>
              <a:rPr lang="en-US" altLang="zh-CN" b="1" dirty="0">
                <a:solidFill>
                  <a:srgbClr val="000000"/>
                </a:solidFill>
                <a:latin typeface="Calibri"/>
                <a:ea typeface="Calibri"/>
              </a:rPr>
              <a:t>Riva</a:t>
            </a:r>
            <a:r>
              <a:rPr lang="en-US" altLang="zh-CN" b="1" dirty="0">
                <a:solidFill>
                  <a:srgbClr val="000000"/>
                </a:solidFill>
                <a:latin typeface="Calibri"/>
                <a:cs typeface="Calibri"/>
              </a:rPr>
              <a:t> </a:t>
            </a:r>
            <a:r>
              <a:rPr lang="en-US" altLang="zh-CN" b="1" dirty="0" err="1">
                <a:solidFill>
                  <a:srgbClr val="000000"/>
                </a:solidFill>
                <a:latin typeface="Calibri"/>
                <a:ea typeface="Calibri"/>
              </a:rPr>
              <a:t>Rocci</a:t>
            </a:r>
            <a:r>
              <a:rPr lang="en-US" altLang="zh-CN" b="1" dirty="0">
                <a:solidFill>
                  <a:srgbClr val="000000"/>
                </a:solidFill>
                <a:latin typeface="Calibri"/>
                <a:ea typeface="Calibri"/>
              </a:rPr>
              <a:t>;</a:t>
            </a:r>
            <a:r>
              <a:rPr lang="en-US" altLang="zh-CN" b="1" spc="-170" dirty="0">
                <a:solidFill>
                  <a:srgbClr val="000000"/>
                </a:solidFill>
                <a:latin typeface="Calibri"/>
                <a:cs typeface="Calibri"/>
              </a:rPr>
              <a:t> </a:t>
            </a:r>
            <a:r>
              <a:rPr lang="en-US" altLang="zh-CN" b="1" dirty="0" err="1" smtClean="0">
                <a:solidFill>
                  <a:srgbClr val="C00000"/>
                </a:solidFill>
                <a:latin typeface="Calibri"/>
                <a:ea typeface="Calibri"/>
              </a:rPr>
              <a:t>sfigmomanometre</a:t>
            </a:r>
            <a:r>
              <a:rPr lang="tr-TR" altLang="zh-CN" b="1" dirty="0" smtClean="0">
                <a:solidFill>
                  <a:srgbClr val="C00000"/>
                </a:solidFill>
                <a:latin typeface="Calibri"/>
                <a:ea typeface="Calibri"/>
              </a:rPr>
              <a:t>(tansiyon ölçer)</a:t>
            </a:r>
            <a:r>
              <a:rPr lang="en-US" altLang="zh-CN" b="1" dirty="0">
                <a:solidFill>
                  <a:srgbClr val="C00000"/>
                </a:solidFill>
                <a:latin typeface="Calibri"/>
                <a:ea typeface="Calibri"/>
              </a:rPr>
              <a:t/>
            </a:r>
            <a:br>
              <a:rPr lang="en-US" altLang="zh-CN" b="1" dirty="0">
                <a:solidFill>
                  <a:srgbClr val="C00000"/>
                </a:solidFill>
                <a:latin typeface="Calibri"/>
                <a:ea typeface="Calibri"/>
              </a:rPr>
            </a:br>
            <a:r>
              <a:rPr lang="tr-TR" altLang="zh-CN" dirty="0" smtClean="0"/>
              <a:t/>
            </a:r>
            <a:br>
              <a:rPr lang="tr-TR" altLang="zh-CN" dirty="0" smtClean="0"/>
            </a:br>
            <a:r>
              <a:rPr lang="en-US" altLang="zh-CN" b="1" dirty="0" smtClean="0">
                <a:solidFill>
                  <a:srgbClr val="000000"/>
                </a:solidFill>
                <a:latin typeface="Calibri"/>
                <a:ea typeface="Calibri"/>
              </a:rPr>
              <a:t>Rene</a:t>
            </a:r>
            <a:r>
              <a:rPr lang="en-US" altLang="zh-CN" b="1" dirty="0" smtClean="0">
                <a:solidFill>
                  <a:srgbClr val="000000"/>
                </a:solidFill>
                <a:latin typeface="Calibri"/>
                <a:cs typeface="Calibri"/>
              </a:rPr>
              <a:t> </a:t>
            </a:r>
            <a:r>
              <a:rPr lang="en-US" altLang="zh-CN" b="1" dirty="0">
                <a:solidFill>
                  <a:srgbClr val="000000"/>
                </a:solidFill>
                <a:latin typeface="Calibri"/>
                <a:ea typeface="Calibri"/>
              </a:rPr>
              <a:t>Laennec</a:t>
            </a:r>
            <a:r>
              <a:rPr lang="en-US" altLang="zh-CN" b="1" dirty="0">
                <a:solidFill>
                  <a:srgbClr val="000000"/>
                </a:solidFill>
                <a:latin typeface="Calibri"/>
                <a:cs typeface="Calibri"/>
              </a:rPr>
              <a:t> </a:t>
            </a:r>
            <a:r>
              <a:rPr lang="en-US" altLang="zh-CN" b="1" dirty="0">
                <a:solidFill>
                  <a:srgbClr val="000000"/>
                </a:solidFill>
                <a:latin typeface="Calibri"/>
                <a:ea typeface="Calibri"/>
              </a:rPr>
              <a:t>(1816);</a:t>
            </a:r>
            <a:r>
              <a:rPr lang="en-US" altLang="zh-CN" b="1" spc="-195" dirty="0">
                <a:solidFill>
                  <a:srgbClr val="000000"/>
                </a:solidFill>
                <a:latin typeface="Calibri"/>
                <a:cs typeface="Calibri"/>
              </a:rPr>
              <a:t> </a:t>
            </a:r>
            <a:r>
              <a:rPr lang="en-US" altLang="zh-CN" b="1" dirty="0" err="1" smtClean="0">
                <a:solidFill>
                  <a:srgbClr val="000000"/>
                </a:solidFill>
                <a:latin typeface="Calibri"/>
                <a:ea typeface="Calibri"/>
              </a:rPr>
              <a:t>steteskop</a:t>
            </a:r>
            <a:r>
              <a:rPr lang="tr-TR" altLang="zh-CN" b="1" dirty="0" smtClean="0">
                <a:solidFill>
                  <a:srgbClr val="000000"/>
                </a:solidFill>
                <a:latin typeface="Calibri"/>
                <a:ea typeface="Calibri"/>
              </a:rPr>
              <a:t/>
            </a:r>
            <a:br>
              <a:rPr lang="tr-TR" altLang="zh-CN" b="1" dirty="0" smtClean="0">
                <a:solidFill>
                  <a:srgbClr val="000000"/>
                </a:solidFill>
                <a:latin typeface="Calibri"/>
                <a:ea typeface="Calibri"/>
              </a:rPr>
            </a:br>
            <a:r>
              <a:rPr lang="en-US" altLang="zh-CN" b="1" dirty="0">
                <a:solidFill>
                  <a:srgbClr val="000000"/>
                </a:solidFill>
                <a:latin typeface="Calibri"/>
                <a:ea typeface="Calibri"/>
              </a:rPr>
              <a:t/>
            </a:r>
            <a:br>
              <a:rPr lang="en-US" altLang="zh-CN" b="1" dirty="0">
                <a:solidFill>
                  <a:srgbClr val="000000"/>
                </a:solidFill>
                <a:latin typeface="Calibri"/>
                <a:ea typeface="Calibri"/>
              </a:rPr>
            </a:br>
            <a:r>
              <a:rPr lang="en-US" altLang="zh-CN" u="sng" dirty="0" smtClean="0">
                <a:solidFill>
                  <a:srgbClr val="000000"/>
                </a:solidFill>
                <a:uFill>
                  <a:solidFill>
                    <a:srgbClr val="000000"/>
                  </a:solidFill>
                </a:uFill>
                <a:latin typeface="Calibri"/>
                <a:ea typeface="Calibri"/>
              </a:rPr>
              <a:t>Otto</a:t>
            </a:r>
            <a:r>
              <a:rPr lang="en-US" altLang="zh-CN" u="sng" spc="-45" dirty="0" smtClean="0">
                <a:solidFill>
                  <a:srgbClr val="000000"/>
                </a:solidFill>
                <a:uFill>
                  <a:solidFill>
                    <a:srgbClr val="000000"/>
                  </a:solidFill>
                </a:uFill>
                <a:latin typeface="Calibri"/>
                <a:cs typeface="Calibri"/>
              </a:rPr>
              <a:t> </a:t>
            </a:r>
            <a:r>
              <a:rPr lang="en-US" altLang="zh-CN" u="sng" dirty="0">
                <a:solidFill>
                  <a:srgbClr val="000000"/>
                </a:solidFill>
                <a:uFill>
                  <a:solidFill>
                    <a:srgbClr val="000000"/>
                  </a:solidFill>
                </a:uFill>
                <a:latin typeface="Calibri"/>
                <a:ea typeface="Calibri"/>
              </a:rPr>
              <a:t>Frank, </a:t>
            </a:r>
            <a:r>
              <a:rPr lang="tr-TR" altLang="zh-CN" u="sng" dirty="0" smtClean="0">
                <a:solidFill>
                  <a:srgbClr val="000000"/>
                </a:solidFill>
                <a:uFill>
                  <a:solidFill>
                    <a:srgbClr val="000000"/>
                  </a:solidFill>
                </a:uFill>
                <a:latin typeface="Calibri"/>
                <a:ea typeface="Calibri"/>
              </a:rPr>
              <a:t>ve </a:t>
            </a:r>
            <a:r>
              <a:rPr lang="en-US" altLang="zh-CN" u="sng" dirty="0" smtClean="0">
                <a:solidFill>
                  <a:srgbClr val="000000"/>
                </a:solidFill>
                <a:uFill>
                  <a:solidFill>
                    <a:srgbClr val="000000"/>
                  </a:solidFill>
                </a:uFill>
                <a:latin typeface="Calibri"/>
                <a:ea typeface="Calibri"/>
              </a:rPr>
              <a:t>Ernest</a:t>
            </a:r>
            <a:r>
              <a:rPr lang="en-US" altLang="zh-CN" u="sng" spc="-40" dirty="0" smtClean="0">
                <a:solidFill>
                  <a:srgbClr val="000000"/>
                </a:solidFill>
                <a:uFill>
                  <a:solidFill>
                    <a:srgbClr val="000000"/>
                  </a:solidFill>
                </a:uFill>
                <a:latin typeface="Calibri"/>
                <a:cs typeface="Calibri"/>
              </a:rPr>
              <a:t> </a:t>
            </a:r>
            <a:r>
              <a:rPr lang="en-US" altLang="zh-CN" u="sng" dirty="0">
                <a:solidFill>
                  <a:srgbClr val="000000"/>
                </a:solidFill>
                <a:uFill>
                  <a:solidFill>
                    <a:srgbClr val="000000"/>
                  </a:solidFill>
                </a:uFill>
                <a:latin typeface="Calibri"/>
                <a:ea typeface="Calibri"/>
              </a:rPr>
              <a:t>Starling</a:t>
            </a:r>
            <a:r>
              <a:rPr lang="en-US" altLang="zh-CN" spc="-40" dirty="0">
                <a:solidFill>
                  <a:srgbClr val="000000"/>
                </a:solidFill>
                <a:latin typeface="Calibri"/>
                <a:cs typeface="Calibri"/>
              </a:rPr>
              <a:t> </a:t>
            </a:r>
            <a:r>
              <a:rPr lang="en-US" altLang="zh-CN" u="sng" dirty="0">
                <a:solidFill>
                  <a:srgbClr val="000000"/>
                </a:solidFill>
                <a:uFill>
                  <a:solidFill>
                    <a:srgbClr val="000000"/>
                  </a:solidFill>
                </a:uFill>
                <a:latin typeface="Calibri"/>
                <a:ea typeface="Calibri"/>
              </a:rPr>
              <a:t/>
            </a:r>
            <a:br>
              <a:rPr lang="en-US" altLang="zh-CN" u="sng" dirty="0">
                <a:solidFill>
                  <a:srgbClr val="000000"/>
                </a:solidFill>
                <a:uFill>
                  <a:solidFill>
                    <a:srgbClr val="000000"/>
                  </a:solidFill>
                </a:uFill>
                <a:latin typeface="Calibri"/>
                <a:ea typeface="Calibri"/>
              </a:rPr>
            </a:br>
            <a:r>
              <a:rPr lang="en-US" dirty="0"/>
              <a:t/>
            </a:r>
            <a:br>
              <a:rPr lang="en-US" dirty="0"/>
            </a:br>
            <a:r>
              <a:rPr lang="en-US" altLang="zh-CN" dirty="0">
                <a:solidFill>
                  <a:srgbClr val="C00000"/>
                </a:solidFill>
                <a:latin typeface="Arial"/>
                <a:ea typeface="Arial"/>
              </a:rPr>
              <a:t>•</a:t>
            </a:r>
            <a:r>
              <a:rPr lang="en-US" altLang="zh-CN" dirty="0">
                <a:solidFill>
                  <a:srgbClr val="C00000"/>
                </a:solidFill>
                <a:latin typeface="Arial"/>
                <a:cs typeface="Arial"/>
              </a:rPr>
              <a:t> </a:t>
            </a:r>
            <a:r>
              <a:rPr lang="en-US" altLang="zh-CN" dirty="0">
                <a:solidFill>
                  <a:srgbClr val="C00000"/>
                </a:solidFill>
                <a:latin typeface="Calibri"/>
                <a:ea typeface="Calibri"/>
              </a:rPr>
              <a:t>Frank-</a:t>
            </a:r>
            <a:r>
              <a:rPr lang="en-US" altLang="zh-CN" dirty="0">
                <a:solidFill>
                  <a:srgbClr val="C00000"/>
                </a:solidFill>
                <a:latin typeface="Calibri"/>
                <a:cs typeface="Calibri"/>
              </a:rPr>
              <a:t> </a:t>
            </a:r>
            <a:r>
              <a:rPr lang="en-US" altLang="zh-CN" dirty="0">
                <a:solidFill>
                  <a:srgbClr val="C00000"/>
                </a:solidFill>
                <a:latin typeface="Calibri"/>
                <a:ea typeface="Calibri"/>
              </a:rPr>
              <a:t>Starling</a:t>
            </a:r>
            <a:r>
              <a:rPr lang="en-US" altLang="zh-CN" spc="-120" dirty="0">
                <a:solidFill>
                  <a:srgbClr val="C00000"/>
                </a:solidFill>
                <a:latin typeface="Calibri"/>
                <a:cs typeface="Calibri"/>
              </a:rPr>
              <a:t> </a:t>
            </a:r>
            <a:r>
              <a:rPr lang="en-US" altLang="zh-CN" dirty="0" err="1" smtClean="0">
                <a:solidFill>
                  <a:srgbClr val="C00000"/>
                </a:solidFill>
                <a:latin typeface="Calibri"/>
                <a:ea typeface="Calibri"/>
              </a:rPr>
              <a:t>Kanunu</a:t>
            </a:r>
            <a:endParaRPr spc="-15" dirty="0">
              <a:solidFill>
                <a:srgbClr val="C00000"/>
              </a:solidFill>
            </a:endParaRP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1767150"/>
          </a:xfrm>
          <a:prstGeom prst="rect">
            <a:avLst/>
          </a:prstGeom>
        </p:spPr>
        <p:txBody>
          <a:bodyPr vert="horz" wrap="square" lIns="0" tIns="12700" rIns="0" bIns="0" rtlCol="0">
            <a:spAutoFit/>
          </a:bodyPr>
          <a:lstStyle/>
          <a:p>
            <a:pPr marL="0" hangingPunct="0">
              <a:lnSpc>
                <a:spcPct val="95416"/>
              </a:lnSpc>
            </a:pPr>
            <a:r>
              <a:rPr lang="en-US" sz="2400" dirty="0">
                <a:solidFill>
                  <a:srgbClr val="FF0000"/>
                </a:solidFill>
              </a:rPr>
              <a:t/>
            </a:r>
            <a:br>
              <a:rPr lang="en-US" sz="2400" dirty="0">
                <a:solidFill>
                  <a:srgbClr val="FF0000"/>
                </a:solidFill>
              </a:rPr>
            </a:br>
            <a:r>
              <a:rPr lang="en-US" sz="2400" dirty="0">
                <a:solidFill>
                  <a:srgbClr val="FF0000"/>
                </a:solidFill>
              </a:rPr>
              <a:t/>
            </a:r>
            <a:br>
              <a:rPr lang="en-US" sz="2400" dirty="0">
                <a:solidFill>
                  <a:srgbClr val="FF0000"/>
                </a:solidFill>
              </a:rPr>
            </a:br>
            <a:r>
              <a:rPr lang="en-US" sz="1800" dirty="0"/>
              <a:t/>
            </a:r>
            <a:br>
              <a:rPr lang="en-US" sz="1800" dirty="0"/>
            </a:br>
            <a:r>
              <a:rPr lang="en-US" sz="1800" dirty="0"/>
              <a:t/>
            </a:r>
            <a:br>
              <a:rPr lang="en-US" sz="1800" dirty="0"/>
            </a:br>
            <a:r>
              <a:rPr lang="en-US" sz="1800" dirty="0"/>
              <a:t/>
            </a:r>
            <a:br>
              <a:rPr lang="en-US" sz="1800" dirty="0"/>
            </a:b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8" name="Picture 104"/>
          <p:cNvPicPr>
            <a:picLocks noChangeAspect="1"/>
          </p:cNvPicPr>
          <p:nvPr/>
        </p:nvPicPr>
        <p:blipFill>
          <a:blip r:embed="rId2"/>
          <a:stretch>
            <a:fillRect/>
          </a:stretch>
        </p:blipFill>
        <p:spPr>
          <a:xfrm>
            <a:off x="3581400" y="1834070"/>
            <a:ext cx="5280660" cy="4168140"/>
          </a:xfrm>
          <a:prstGeom prst="rect">
            <a:avLst/>
          </a:prstGeom>
        </p:spPr>
      </p:pic>
    </p:spTree>
    <p:extLst>
      <p:ext uri="{BB962C8B-B14F-4D97-AF65-F5344CB8AC3E}">
        <p14:creationId xmlns:p14="http://schemas.microsoft.com/office/powerpoint/2010/main" val="2575000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289823"/>
          </a:xfrm>
          <a:prstGeom prst="rect">
            <a:avLst/>
          </a:prstGeom>
        </p:spPr>
        <p:txBody>
          <a:bodyPr vert="horz" wrap="square" lIns="0" tIns="12700" rIns="0" bIns="0" rtlCol="0">
            <a:spAutoFit/>
          </a:bodyPr>
          <a:lstStyle/>
          <a:p>
            <a:pPr marL="12700">
              <a:lnSpc>
                <a:spcPct val="100000"/>
              </a:lnSpc>
              <a:spcBef>
                <a:spcPts val="100"/>
              </a:spcBef>
            </a:pP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20482" name="Picture 2" descr="C:\Users\nur\Desktop\kalp-anatomisi-1-674x5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55915"/>
            <a:ext cx="10515599" cy="500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647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762000" y="1295400"/>
            <a:ext cx="10882388" cy="4783361"/>
          </a:xfrm>
          <a:prstGeom prst="rect">
            <a:avLst/>
          </a:prstGeom>
        </p:spPr>
        <p:txBody>
          <a:bodyPr vert="horz" wrap="square" lIns="0" tIns="12700" rIns="0" bIns="0" rtlCol="0">
            <a:spAutoFit/>
          </a:bodyPr>
          <a:lstStyle/>
          <a:p>
            <a:pPr marL="0">
              <a:lnSpc>
                <a:spcPct val="100000"/>
              </a:lnSpc>
            </a:pPr>
            <a:r>
              <a:rPr lang="tr-TR" altLang="zh-CN" sz="4000" spc="-35" dirty="0" smtClean="0">
                <a:solidFill>
                  <a:srgbClr val="000000"/>
                </a:solidFill>
                <a:latin typeface="Calibri"/>
                <a:ea typeface="Calibri"/>
              </a:rPr>
              <a:t>                                        </a:t>
            </a:r>
            <a:r>
              <a:rPr lang="en-US" altLang="zh-CN" sz="4000" spc="-35" dirty="0" err="1" smtClean="0">
                <a:solidFill>
                  <a:srgbClr val="FF0000"/>
                </a:solidFill>
                <a:latin typeface="Calibri"/>
                <a:ea typeface="Calibri"/>
              </a:rPr>
              <a:t>Dolaşımın</a:t>
            </a:r>
            <a:r>
              <a:rPr lang="en-US" altLang="zh-CN" sz="4000" spc="10" dirty="0" smtClean="0">
                <a:solidFill>
                  <a:srgbClr val="FF0000"/>
                </a:solidFill>
                <a:latin typeface="Calibri"/>
                <a:cs typeface="Calibri"/>
              </a:rPr>
              <a:t> </a:t>
            </a:r>
            <a:r>
              <a:rPr lang="en-US" altLang="zh-CN" sz="4000" spc="-30" dirty="0" err="1">
                <a:solidFill>
                  <a:srgbClr val="FF0000"/>
                </a:solidFill>
                <a:latin typeface="Calibri"/>
                <a:ea typeface="Calibri"/>
              </a:rPr>
              <a:t>görevi</a:t>
            </a:r>
            <a:r>
              <a:rPr lang="en-US" altLang="zh-CN" sz="4000" spc="-30" dirty="0">
                <a:solidFill>
                  <a:srgbClr val="FF0000"/>
                </a:solidFill>
                <a:latin typeface="Calibri"/>
                <a:ea typeface="Calibri"/>
              </a:rPr>
              <a:t>;</a:t>
            </a:r>
            <a:r>
              <a:rPr lang="en-US" altLang="zh-CN" sz="4000" spc="-30" dirty="0">
                <a:solidFill>
                  <a:srgbClr val="000000"/>
                </a:solidFill>
                <a:latin typeface="Calibri"/>
                <a:ea typeface="Calibri"/>
              </a:rPr>
              <a:t/>
            </a:r>
            <a:br>
              <a:rPr lang="en-US" altLang="zh-CN" sz="4000" spc="-30" dirty="0">
                <a:solidFill>
                  <a:srgbClr val="000000"/>
                </a:solidFill>
                <a:latin typeface="Calibri"/>
                <a:ea typeface="Calibri"/>
              </a:rPr>
            </a:br>
            <a:r>
              <a:rPr lang="en-US" sz="1800" dirty="0"/>
              <a:t/>
            </a:r>
            <a:br>
              <a:rPr lang="en-US" sz="1800" dirty="0"/>
            </a:br>
            <a:r>
              <a:rPr lang="en-US" sz="1800" dirty="0"/>
              <a:t/>
            </a:r>
            <a:br>
              <a:rPr lang="en-US" sz="1800" dirty="0"/>
            </a:br>
            <a:r>
              <a:rPr lang="en-US" sz="1800" dirty="0"/>
              <a:t/>
            </a:r>
            <a:br>
              <a:rPr lang="en-US" sz="1800" dirty="0"/>
            </a:br>
            <a:r>
              <a:rPr lang="tr-TR" sz="1800" dirty="0" smtClean="0"/>
              <a:t>                 </a:t>
            </a:r>
            <a:r>
              <a:rPr lang="en-US" altLang="zh-CN" sz="2400" dirty="0" err="1" smtClean="0">
                <a:solidFill>
                  <a:srgbClr val="C00000"/>
                </a:solidFill>
                <a:latin typeface="Calibri"/>
                <a:ea typeface="Calibri"/>
              </a:rPr>
              <a:t>Besinleri</a:t>
            </a:r>
            <a:r>
              <a:rPr lang="en-US" altLang="zh-CN" sz="2400" dirty="0" smtClean="0">
                <a:solidFill>
                  <a:srgbClr val="C00000"/>
                </a:solidFill>
                <a:latin typeface="Calibri"/>
                <a:cs typeface="Calibri"/>
              </a:rPr>
              <a:t> </a:t>
            </a:r>
            <a:r>
              <a:rPr lang="en-US" altLang="zh-CN" sz="2400" dirty="0" err="1">
                <a:solidFill>
                  <a:srgbClr val="C00000"/>
                </a:solidFill>
                <a:latin typeface="Calibri"/>
                <a:ea typeface="Calibri"/>
              </a:rPr>
              <a:t>dokulara</a:t>
            </a:r>
            <a:r>
              <a:rPr lang="en-US" altLang="zh-CN" sz="2400" spc="-154" dirty="0">
                <a:solidFill>
                  <a:srgbClr val="C00000"/>
                </a:solidFill>
                <a:latin typeface="Calibri"/>
                <a:cs typeface="Calibri"/>
              </a:rPr>
              <a:t> </a:t>
            </a:r>
            <a:r>
              <a:rPr lang="en-US" altLang="zh-CN" sz="2400" dirty="0" err="1">
                <a:solidFill>
                  <a:srgbClr val="C00000"/>
                </a:solidFill>
                <a:latin typeface="Calibri"/>
                <a:ea typeface="Calibri"/>
              </a:rPr>
              <a:t>taşımak</a:t>
            </a:r>
            <a:r>
              <a:rPr lang="en-US" altLang="zh-CN" sz="2400" dirty="0">
                <a:solidFill>
                  <a:srgbClr val="C00000"/>
                </a:solidFill>
                <a:latin typeface="Calibri"/>
                <a:ea typeface="Calibri"/>
              </a:rPr>
              <a:t/>
            </a:r>
            <a:br>
              <a:rPr lang="en-US" altLang="zh-CN" sz="2400" dirty="0">
                <a:solidFill>
                  <a:srgbClr val="C00000"/>
                </a:solidFill>
                <a:latin typeface="Calibri"/>
                <a:ea typeface="Calibri"/>
              </a:rPr>
            </a:br>
            <a:r>
              <a:rPr lang="en-US" sz="2400" dirty="0">
                <a:solidFill>
                  <a:srgbClr val="C00000"/>
                </a:solidFill>
              </a:rPr>
              <a:t/>
            </a:r>
            <a:br>
              <a:rPr lang="en-US" sz="2400" dirty="0">
                <a:solidFill>
                  <a:srgbClr val="C00000"/>
                </a:solidFill>
              </a:rPr>
            </a:br>
            <a:r>
              <a:rPr lang="en-US" altLang="zh-CN" sz="2400" spc="-69" dirty="0" smtClean="0">
                <a:solidFill>
                  <a:srgbClr val="C00000"/>
                </a:solidFill>
                <a:latin typeface="Calibri"/>
                <a:cs typeface="Calibri"/>
              </a:rPr>
              <a:t> </a:t>
            </a:r>
            <a:r>
              <a:rPr lang="tr-TR" altLang="zh-CN" sz="2400" spc="-69" dirty="0" smtClean="0">
                <a:solidFill>
                  <a:srgbClr val="C00000"/>
                </a:solidFill>
                <a:latin typeface="Calibri"/>
                <a:cs typeface="Calibri"/>
              </a:rPr>
              <a:t>            </a:t>
            </a:r>
            <a:r>
              <a:rPr lang="en-US" altLang="zh-CN" sz="2400" dirty="0" err="1" smtClean="0">
                <a:solidFill>
                  <a:srgbClr val="C00000"/>
                </a:solidFill>
                <a:latin typeface="Calibri"/>
                <a:ea typeface="Calibri"/>
              </a:rPr>
              <a:t>Atıkları</a:t>
            </a:r>
            <a:r>
              <a:rPr lang="en-US" altLang="zh-CN" sz="2400" spc="-75" dirty="0" smtClean="0">
                <a:solidFill>
                  <a:srgbClr val="C00000"/>
                </a:solidFill>
                <a:latin typeface="Calibri"/>
                <a:cs typeface="Calibri"/>
              </a:rPr>
              <a:t> </a:t>
            </a:r>
            <a:r>
              <a:rPr lang="en-US" altLang="zh-CN" sz="2400" dirty="0" err="1">
                <a:solidFill>
                  <a:srgbClr val="C00000"/>
                </a:solidFill>
                <a:latin typeface="Calibri"/>
                <a:ea typeface="Calibri"/>
              </a:rPr>
              <a:t>uygun</a:t>
            </a:r>
            <a:r>
              <a:rPr lang="en-US" altLang="zh-CN" sz="2400" spc="-75" dirty="0">
                <a:solidFill>
                  <a:srgbClr val="C00000"/>
                </a:solidFill>
                <a:latin typeface="Calibri"/>
                <a:cs typeface="Calibri"/>
              </a:rPr>
              <a:t> </a:t>
            </a:r>
            <a:r>
              <a:rPr lang="en-US" altLang="zh-CN" sz="2400" dirty="0" err="1">
                <a:solidFill>
                  <a:srgbClr val="C00000"/>
                </a:solidFill>
                <a:latin typeface="Calibri"/>
                <a:ea typeface="Calibri"/>
              </a:rPr>
              <a:t>organlara</a:t>
            </a:r>
            <a:r>
              <a:rPr lang="en-US" altLang="zh-CN" sz="2400" spc="-80" dirty="0">
                <a:solidFill>
                  <a:srgbClr val="C00000"/>
                </a:solidFill>
                <a:latin typeface="Calibri"/>
                <a:cs typeface="Calibri"/>
              </a:rPr>
              <a:t> </a:t>
            </a:r>
            <a:r>
              <a:rPr lang="en-US" altLang="zh-CN" sz="2400" dirty="0" err="1" smtClean="0">
                <a:solidFill>
                  <a:srgbClr val="C00000"/>
                </a:solidFill>
                <a:latin typeface="Calibri"/>
                <a:ea typeface="Calibri"/>
              </a:rPr>
              <a:t>ulaştırmak</a:t>
            </a:r>
            <a:r>
              <a:rPr lang="tr-TR" altLang="zh-CN" sz="2400" dirty="0" smtClean="0">
                <a:solidFill>
                  <a:srgbClr val="C00000"/>
                </a:solidFill>
              </a:rPr>
              <a:t/>
            </a:r>
            <a:br>
              <a:rPr lang="tr-TR" altLang="zh-CN" sz="2400" dirty="0" smtClean="0">
                <a:solidFill>
                  <a:srgbClr val="C00000"/>
                </a:solidFill>
              </a:rPr>
            </a:br>
            <a:r>
              <a:rPr lang="tr-TR" altLang="zh-CN" sz="2400" dirty="0" smtClean="0">
                <a:solidFill>
                  <a:srgbClr val="C00000"/>
                </a:solidFill>
                <a:latin typeface="Calibri"/>
                <a:ea typeface="Calibri"/>
              </a:rPr>
              <a:t>            </a:t>
            </a:r>
            <a:r>
              <a:rPr lang="en-US" altLang="zh-CN" sz="2400" dirty="0" err="1" smtClean="0">
                <a:solidFill>
                  <a:srgbClr val="C00000"/>
                </a:solidFill>
                <a:latin typeface="Calibri"/>
                <a:ea typeface="Calibri"/>
              </a:rPr>
              <a:t>Hücrelerin</a:t>
            </a:r>
            <a:r>
              <a:rPr lang="en-US" altLang="zh-CN" sz="2400" spc="-55" dirty="0" smtClean="0">
                <a:solidFill>
                  <a:srgbClr val="C00000"/>
                </a:solidFill>
                <a:latin typeface="Calibri"/>
                <a:cs typeface="Calibri"/>
              </a:rPr>
              <a:t> </a:t>
            </a:r>
            <a:r>
              <a:rPr lang="en-US" altLang="zh-CN" sz="2400" dirty="0" err="1">
                <a:solidFill>
                  <a:srgbClr val="C00000"/>
                </a:solidFill>
                <a:latin typeface="Calibri"/>
                <a:ea typeface="Calibri"/>
              </a:rPr>
              <a:t>yaşayabilmesi</a:t>
            </a:r>
            <a:r>
              <a:rPr lang="en-US" altLang="zh-CN" sz="2400" spc="-55" dirty="0">
                <a:solidFill>
                  <a:srgbClr val="C00000"/>
                </a:solidFill>
                <a:latin typeface="Calibri"/>
                <a:cs typeface="Calibri"/>
              </a:rPr>
              <a:t> </a:t>
            </a:r>
            <a:r>
              <a:rPr lang="en-US" altLang="zh-CN" sz="2400" dirty="0" err="1">
                <a:solidFill>
                  <a:srgbClr val="C00000"/>
                </a:solidFill>
                <a:latin typeface="Calibri"/>
                <a:ea typeface="Calibri"/>
              </a:rPr>
              <a:t>için</a:t>
            </a:r>
            <a:r>
              <a:rPr lang="en-US" altLang="zh-CN" sz="2400" spc="-55" dirty="0">
                <a:solidFill>
                  <a:srgbClr val="C00000"/>
                </a:solidFill>
                <a:latin typeface="Calibri"/>
                <a:cs typeface="Calibri"/>
              </a:rPr>
              <a:t> </a:t>
            </a:r>
            <a:r>
              <a:rPr lang="en-US" altLang="zh-CN" sz="2400" dirty="0" err="1">
                <a:solidFill>
                  <a:srgbClr val="C00000"/>
                </a:solidFill>
                <a:latin typeface="Calibri"/>
                <a:ea typeface="Calibri"/>
              </a:rPr>
              <a:t>hücrelerarası</a:t>
            </a:r>
            <a:r>
              <a:rPr lang="en-US" altLang="zh-CN" sz="2400" spc="-50" dirty="0">
                <a:solidFill>
                  <a:srgbClr val="C00000"/>
                </a:solidFill>
                <a:latin typeface="Calibri"/>
                <a:cs typeface="Calibri"/>
              </a:rPr>
              <a:t> </a:t>
            </a:r>
            <a:r>
              <a:rPr lang="en-US" altLang="zh-CN" sz="2400" dirty="0" err="1">
                <a:solidFill>
                  <a:srgbClr val="C00000"/>
                </a:solidFill>
                <a:latin typeface="Calibri"/>
                <a:ea typeface="Calibri"/>
              </a:rPr>
              <a:t>sıvıyı</a:t>
            </a:r>
            <a:r>
              <a:rPr lang="en-US" altLang="zh-CN" sz="2400" spc="-55" dirty="0">
                <a:solidFill>
                  <a:srgbClr val="C00000"/>
                </a:solidFill>
                <a:latin typeface="Calibri"/>
                <a:cs typeface="Calibri"/>
              </a:rPr>
              <a:t> </a:t>
            </a:r>
            <a:r>
              <a:rPr lang="en-US" altLang="zh-CN" sz="2400" dirty="0">
                <a:solidFill>
                  <a:srgbClr val="C00000"/>
                </a:solidFill>
                <a:latin typeface="Calibri"/>
                <a:ea typeface="Calibri"/>
              </a:rPr>
              <a:t>ideal</a:t>
            </a:r>
            <a:r>
              <a:rPr lang="en-US" altLang="zh-CN" sz="2400" spc="-60" dirty="0">
                <a:solidFill>
                  <a:srgbClr val="C00000"/>
                </a:solidFill>
                <a:latin typeface="Calibri"/>
                <a:cs typeface="Calibri"/>
              </a:rPr>
              <a:t> </a:t>
            </a:r>
            <a:r>
              <a:rPr lang="en-US" altLang="zh-CN" sz="2400" dirty="0" err="1" smtClean="0">
                <a:solidFill>
                  <a:srgbClr val="C00000"/>
                </a:solidFill>
                <a:latin typeface="Calibri"/>
                <a:ea typeface="Calibri"/>
              </a:rPr>
              <a:t>bileşiminde</a:t>
            </a:r>
            <a:r>
              <a:rPr lang="tr-TR" altLang="zh-CN" sz="2400" dirty="0" smtClean="0">
                <a:solidFill>
                  <a:srgbClr val="C00000"/>
                </a:solidFill>
                <a:latin typeface="Calibri"/>
                <a:ea typeface="Calibri"/>
              </a:rPr>
              <a:t> </a:t>
            </a:r>
            <a:r>
              <a:rPr lang="tr-TR" altLang="zh-CN" sz="2400" dirty="0">
                <a:solidFill>
                  <a:srgbClr val="C00000"/>
                </a:solidFill>
                <a:latin typeface="Calibri"/>
                <a:ea typeface="Calibri"/>
              </a:rPr>
              <a:t>t</a:t>
            </a:r>
            <a:r>
              <a:rPr lang="en-US" altLang="zh-CN" sz="2400" spc="-10" dirty="0" err="1" smtClean="0">
                <a:solidFill>
                  <a:srgbClr val="C00000"/>
                </a:solidFill>
                <a:latin typeface="Calibri"/>
                <a:ea typeface="Calibri"/>
              </a:rPr>
              <a:t>ut</a:t>
            </a:r>
            <a:r>
              <a:rPr lang="en-US" altLang="zh-CN" sz="2400" dirty="0" err="1" smtClean="0">
                <a:solidFill>
                  <a:srgbClr val="C00000"/>
                </a:solidFill>
                <a:latin typeface="Calibri"/>
                <a:ea typeface="Calibri"/>
              </a:rPr>
              <a:t>mak</a:t>
            </a:r>
            <a:r>
              <a:rPr lang="en-US" altLang="zh-CN" sz="2400" dirty="0">
                <a:solidFill>
                  <a:srgbClr val="C00000"/>
                </a:solidFill>
                <a:latin typeface="Calibri"/>
                <a:ea typeface="Calibri"/>
              </a:rPr>
              <a:t/>
            </a:r>
            <a:br>
              <a:rPr lang="en-US" altLang="zh-CN" sz="2400" dirty="0">
                <a:solidFill>
                  <a:srgbClr val="C00000"/>
                </a:solidFill>
                <a:latin typeface="Calibri"/>
                <a:ea typeface="Calibri"/>
              </a:rPr>
            </a:br>
            <a:r>
              <a:rPr lang="en-US" sz="2400" dirty="0">
                <a:solidFill>
                  <a:srgbClr val="C00000"/>
                </a:solidFill>
              </a:rPr>
              <a:t/>
            </a:r>
            <a:br>
              <a:rPr lang="en-US" sz="2400" dirty="0">
                <a:solidFill>
                  <a:srgbClr val="C00000"/>
                </a:solidFill>
              </a:rPr>
            </a:br>
            <a:r>
              <a:rPr lang="tr-TR" altLang="zh-CN" sz="2400" spc="-44" dirty="0" smtClean="0">
                <a:solidFill>
                  <a:srgbClr val="C00000"/>
                </a:solidFill>
                <a:latin typeface="Calibri"/>
                <a:cs typeface="Calibri"/>
              </a:rPr>
              <a:t>              </a:t>
            </a:r>
            <a:r>
              <a:rPr lang="en-US" altLang="zh-CN" sz="2400" dirty="0" err="1" smtClean="0">
                <a:solidFill>
                  <a:srgbClr val="C00000"/>
                </a:solidFill>
                <a:latin typeface="Calibri"/>
                <a:ea typeface="Calibri"/>
              </a:rPr>
              <a:t>Artan</a:t>
            </a:r>
            <a:r>
              <a:rPr lang="en-US" altLang="zh-CN" sz="2400" spc="-44" dirty="0" smtClean="0">
                <a:solidFill>
                  <a:srgbClr val="C00000"/>
                </a:solidFill>
                <a:latin typeface="Calibri"/>
                <a:cs typeface="Calibri"/>
              </a:rPr>
              <a:t> </a:t>
            </a:r>
            <a:r>
              <a:rPr lang="en-US" altLang="zh-CN" sz="2400" dirty="0" err="1">
                <a:solidFill>
                  <a:srgbClr val="C00000"/>
                </a:solidFill>
                <a:latin typeface="Calibri"/>
                <a:ea typeface="Calibri"/>
              </a:rPr>
              <a:t>ve</a:t>
            </a:r>
            <a:r>
              <a:rPr lang="en-US" altLang="zh-CN" sz="2400" spc="-50" dirty="0">
                <a:solidFill>
                  <a:srgbClr val="C00000"/>
                </a:solidFill>
                <a:latin typeface="Calibri"/>
                <a:cs typeface="Calibri"/>
              </a:rPr>
              <a:t> </a:t>
            </a:r>
            <a:r>
              <a:rPr lang="en-US" altLang="zh-CN" sz="2400" dirty="0" err="1">
                <a:solidFill>
                  <a:srgbClr val="C00000"/>
                </a:solidFill>
                <a:latin typeface="Calibri"/>
                <a:ea typeface="Calibri"/>
              </a:rPr>
              <a:t>azalan</a:t>
            </a:r>
            <a:r>
              <a:rPr lang="en-US" altLang="zh-CN" sz="2400" spc="-44" dirty="0">
                <a:solidFill>
                  <a:srgbClr val="C00000"/>
                </a:solidFill>
                <a:latin typeface="Calibri"/>
                <a:cs typeface="Calibri"/>
              </a:rPr>
              <a:t> </a:t>
            </a:r>
            <a:r>
              <a:rPr lang="en-US" altLang="zh-CN" sz="2400" dirty="0" err="1">
                <a:solidFill>
                  <a:srgbClr val="C00000"/>
                </a:solidFill>
                <a:latin typeface="Calibri"/>
                <a:ea typeface="Calibri"/>
              </a:rPr>
              <a:t>kan</a:t>
            </a:r>
            <a:r>
              <a:rPr lang="en-US" altLang="zh-CN" sz="2400" spc="-44" dirty="0">
                <a:solidFill>
                  <a:srgbClr val="C00000"/>
                </a:solidFill>
                <a:latin typeface="Calibri"/>
                <a:cs typeface="Calibri"/>
              </a:rPr>
              <a:t> </a:t>
            </a:r>
            <a:r>
              <a:rPr lang="en-US" altLang="zh-CN" sz="2400" dirty="0" err="1">
                <a:solidFill>
                  <a:srgbClr val="C00000"/>
                </a:solidFill>
                <a:latin typeface="Calibri"/>
                <a:ea typeface="Calibri"/>
              </a:rPr>
              <a:t>dolaşımı</a:t>
            </a:r>
            <a:r>
              <a:rPr lang="en-US" altLang="zh-CN" sz="2400" spc="-50" dirty="0">
                <a:solidFill>
                  <a:srgbClr val="C00000"/>
                </a:solidFill>
                <a:latin typeface="Calibri"/>
                <a:cs typeface="Calibri"/>
              </a:rPr>
              <a:t> </a:t>
            </a:r>
            <a:r>
              <a:rPr lang="en-US" altLang="zh-CN" sz="2400" dirty="0" err="1">
                <a:solidFill>
                  <a:srgbClr val="C00000"/>
                </a:solidFill>
                <a:latin typeface="Calibri"/>
                <a:ea typeface="Calibri"/>
              </a:rPr>
              <a:t>ihtiyaçlarını</a:t>
            </a:r>
            <a:r>
              <a:rPr lang="en-US" altLang="zh-CN" sz="2400" spc="-50" dirty="0">
                <a:solidFill>
                  <a:srgbClr val="C00000"/>
                </a:solidFill>
                <a:latin typeface="Calibri"/>
                <a:cs typeface="Calibri"/>
              </a:rPr>
              <a:t> </a:t>
            </a:r>
            <a:r>
              <a:rPr lang="en-US" altLang="zh-CN" sz="2400" dirty="0" err="1">
                <a:solidFill>
                  <a:srgbClr val="C00000"/>
                </a:solidFill>
                <a:latin typeface="Calibri"/>
                <a:ea typeface="Calibri"/>
              </a:rPr>
              <a:t>karşılamak</a:t>
            </a:r>
            <a:r>
              <a:rPr lang="en-US" altLang="zh-CN" sz="2400" dirty="0">
                <a:solidFill>
                  <a:srgbClr val="000000"/>
                </a:solidFill>
                <a:latin typeface="Calibri"/>
                <a:ea typeface="Calibri"/>
              </a:rPr>
              <a:t/>
            </a:r>
            <a:br>
              <a:rPr lang="en-US" altLang="zh-CN" sz="2400" dirty="0">
                <a:solidFill>
                  <a:srgbClr val="000000"/>
                </a:solidFill>
                <a:latin typeface="Calibri"/>
                <a:ea typeface="Calibri"/>
              </a:rPr>
            </a:br>
            <a:r>
              <a:rPr lang="en-US" sz="2400" dirty="0"/>
              <a:t/>
            </a:r>
            <a:br>
              <a:rPr lang="en-US" sz="2400" dirty="0"/>
            </a:br>
            <a:r>
              <a:rPr lang="tr-TR" sz="2400" dirty="0" smtClean="0"/>
              <a:t>            </a:t>
            </a:r>
            <a:r>
              <a:rPr lang="tr-TR" altLang="zh-CN" sz="2400" dirty="0" smtClean="0">
                <a:solidFill>
                  <a:srgbClr val="000000"/>
                </a:solidFill>
                <a:latin typeface="Calibri"/>
                <a:cs typeface="Calibri"/>
              </a:rPr>
              <a:t> </a:t>
            </a:r>
            <a:r>
              <a:rPr lang="en-US" altLang="zh-CN" sz="2400" dirty="0" err="1" smtClean="0">
                <a:solidFill>
                  <a:srgbClr val="C00000"/>
                </a:solidFill>
                <a:latin typeface="Calibri"/>
                <a:ea typeface="Calibri"/>
              </a:rPr>
              <a:t>Kanı</a:t>
            </a:r>
            <a:r>
              <a:rPr lang="en-US" altLang="zh-CN" sz="2400" dirty="0" smtClean="0">
                <a:solidFill>
                  <a:srgbClr val="C00000"/>
                </a:solidFill>
                <a:latin typeface="Calibri"/>
                <a:cs typeface="Calibri"/>
              </a:rPr>
              <a:t> </a:t>
            </a:r>
            <a:r>
              <a:rPr lang="en-US" altLang="zh-CN" sz="2400" dirty="0" err="1">
                <a:solidFill>
                  <a:srgbClr val="C00000"/>
                </a:solidFill>
                <a:latin typeface="Calibri"/>
                <a:ea typeface="Calibri"/>
              </a:rPr>
              <a:t>damarlarda</a:t>
            </a:r>
            <a:r>
              <a:rPr lang="en-US" altLang="zh-CN" sz="2400" dirty="0">
                <a:solidFill>
                  <a:srgbClr val="C00000"/>
                </a:solidFill>
                <a:latin typeface="Calibri"/>
                <a:cs typeface="Calibri"/>
              </a:rPr>
              <a:t> </a:t>
            </a:r>
            <a:r>
              <a:rPr lang="en-US" altLang="zh-CN" sz="2400" dirty="0" err="1">
                <a:solidFill>
                  <a:srgbClr val="C00000"/>
                </a:solidFill>
                <a:latin typeface="Calibri"/>
                <a:ea typeface="Calibri"/>
              </a:rPr>
              <a:t>ilerletmek</a:t>
            </a:r>
            <a:r>
              <a:rPr lang="en-US" altLang="zh-CN" sz="2400" dirty="0">
                <a:solidFill>
                  <a:srgbClr val="C00000"/>
                </a:solidFill>
                <a:latin typeface="Calibri"/>
                <a:cs typeface="Calibri"/>
              </a:rPr>
              <a:t> </a:t>
            </a:r>
            <a:r>
              <a:rPr lang="en-US" altLang="zh-CN" sz="2400" dirty="0" err="1">
                <a:solidFill>
                  <a:srgbClr val="C00000"/>
                </a:solidFill>
                <a:latin typeface="Calibri"/>
                <a:ea typeface="Calibri"/>
              </a:rPr>
              <a:t>için</a:t>
            </a:r>
            <a:r>
              <a:rPr lang="en-US" altLang="zh-CN" sz="2400" dirty="0">
                <a:solidFill>
                  <a:srgbClr val="C00000"/>
                </a:solidFill>
                <a:latin typeface="Calibri"/>
                <a:cs typeface="Calibri"/>
              </a:rPr>
              <a:t> </a:t>
            </a:r>
            <a:r>
              <a:rPr lang="en-US" altLang="zh-CN" sz="2400" dirty="0">
                <a:solidFill>
                  <a:srgbClr val="C00000"/>
                </a:solidFill>
                <a:latin typeface="Calibri"/>
                <a:ea typeface="Calibri"/>
              </a:rPr>
              <a:t>ideal</a:t>
            </a:r>
            <a:r>
              <a:rPr lang="en-US" altLang="zh-CN" sz="2400" dirty="0">
                <a:solidFill>
                  <a:srgbClr val="C00000"/>
                </a:solidFill>
                <a:latin typeface="Calibri"/>
                <a:cs typeface="Calibri"/>
              </a:rPr>
              <a:t> </a:t>
            </a:r>
            <a:r>
              <a:rPr lang="en-US" altLang="zh-CN" sz="2400" dirty="0" err="1">
                <a:solidFill>
                  <a:srgbClr val="C00000"/>
                </a:solidFill>
                <a:latin typeface="Calibri"/>
                <a:ea typeface="Calibri"/>
              </a:rPr>
              <a:t>basınçları</a:t>
            </a:r>
            <a:r>
              <a:rPr lang="en-US" altLang="zh-CN" sz="2400" spc="-185" dirty="0">
                <a:solidFill>
                  <a:srgbClr val="C00000"/>
                </a:solidFill>
                <a:latin typeface="Calibri"/>
                <a:cs typeface="Calibri"/>
              </a:rPr>
              <a:t> </a:t>
            </a:r>
            <a:r>
              <a:rPr lang="en-US" altLang="zh-CN" sz="2400" dirty="0" err="1">
                <a:solidFill>
                  <a:srgbClr val="C00000"/>
                </a:solidFill>
                <a:latin typeface="Calibri"/>
                <a:ea typeface="Calibri"/>
              </a:rPr>
              <a:t>oluşturmak</a:t>
            </a:r>
            <a:r>
              <a:rPr lang="en-US" altLang="zh-CN" sz="2400" dirty="0">
                <a:solidFill>
                  <a:srgbClr val="C00000"/>
                </a:solidFill>
                <a:latin typeface="Calibri"/>
                <a:ea typeface="Calibri"/>
              </a:rPr>
              <a:t/>
            </a:r>
            <a:br>
              <a:rPr lang="en-US" altLang="zh-CN" sz="2400" dirty="0">
                <a:solidFill>
                  <a:srgbClr val="C00000"/>
                </a:solidFill>
                <a:latin typeface="Calibri"/>
                <a:ea typeface="Calibri"/>
              </a:rPr>
            </a:br>
            <a:endParaRPr sz="2400" spc="-15" dirty="0">
              <a:solidFill>
                <a:srgbClr val="C00000"/>
              </a:solidFill>
            </a:endParaRPr>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spTree>
    <p:extLst>
      <p:ext uri="{BB962C8B-B14F-4D97-AF65-F5344CB8AC3E}">
        <p14:creationId xmlns:p14="http://schemas.microsoft.com/office/powerpoint/2010/main" val="2466318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ctrTitle"/>
          </p:nvPr>
        </p:nvSpPr>
        <p:spPr>
          <a:xfrm>
            <a:off x="166612" y="1971748"/>
            <a:ext cx="11644388" cy="1767150"/>
          </a:xfrm>
          <a:prstGeom prst="rect">
            <a:avLst/>
          </a:prstGeom>
        </p:spPr>
        <p:txBody>
          <a:bodyPr vert="horz" wrap="square" lIns="0" tIns="12700" rIns="0" bIns="0" rtlCol="0">
            <a:spAutoFit/>
          </a:bodyPr>
          <a:lstStyle/>
          <a:p>
            <a:pPr marL="0" hangingPunct="0">
              <a:lnSpc>
                <a:spcPct val="95416"/>
              </a:lnSpc>
            </a:pPr>
            <a:r>
              <a:rPr lang="en-US" sz="2400" dirty="0">
                <a:solidFill>
                  <a:srgbClr val="FF0000"/>
                </a:solidFill>
              </a:rPr>
              <a:t/>
            </a:r>
            <a:br>
              <a:rPr lang="en-US" sz="2400" dirty="0">
                <a:solidFill>
                  <a:srgbClr val="FF0000"/>
                </a:solidFill>
              </a:rPr>
            </a:br>
            <a:r>
              <a:rPr lang="en-US" sz="2400" dirty="0">
                <a:solidFill>
                  <a:srgbClr val="FF0000"/>
                </a:solidFill>
              </a:rPr>
              <a:t/>
            </a:r>
            <a:br>
              <a:rPr lang="en-US" sz="2400" dirty="0">
                <a:solidFill>
                  <a:srgbClr val="FF0000"/>
                </a:solidFill>
              </a:rPr>
            </a:br>
            <a:r>
              <a:rPr lang="en-US" sz="1800" dirty="0"/>
              <a:t/>
            </a:r>
            <a:br>
              <a:rPr lang="en-US" sz="1800" dirty="0"/>
            </a:br>
            <a:r>
              <a:rPr lang="en-US" sz="1800" dirty="0"/>
              <a:t/>
            </a:r>
            <a:br>
              <a:rPr lang="en-US" sz="1800" dirty="0"/>
            </a:br>
            <a:r>
              <a:rPr lang="en-US" sz="1800" dirty="0"/>
              <a:t/>
            </a:r>
            <a:br>
              <a:rPr lang="en-US" sz="1800" dirty="0"/>
            </a:br>
            <a:endParaRPr sz="1800" spc="-15" dirty="0"/>
          </a:p>
        </p:txBody>
      </p:sp>
      <p:sp>
        <p:nvSpPr>
          <p:cNvPr id="16" name="object 16"/>
          <p:cNvSpPr txBox="1">
            <a:spLocks noGrp="1"/>
          </p:cNvSpPr>
          <p:nvPr>
            <p:ph type="ftr" sz="quarter" idx="5"/>
          </p:nvPr>
        </p:nvSpPr>
        <p:spPr>
          <a:prstGeom prst="rect">
            <a:avLst/>
          </a:prstGeom>
        </p:spPr>
        <p:txBody>
          <a:bodyPr vert="horz" wrap="square" lIns="0" tIns="19685" rIns="0" bIns="0" rtlCol="0">
            <a:spAutoFit/>
          </a:bodyPr>
          <a:lstStyle/>
          <a:p>
            <a:pPr marL="12700">
              <a:lnSpc>
                <a:spcPct val="100000"/>
              </a:lnSpc>
              <a:spcBef>
                <a:spcPts val="155"/>
              </a:spcBef>
            </a:pPr>
            <a:r>
              <a:rPr spc="-25" dirty="0"/>
              <a:t>gelisimedu</a:t>
            </a:r>
          </a:p>
        </p:txBody>
      </p:sp>
      <p:sp>
        <p:nvSpPr>
          <p:cNvPr id="17" name="object 17"/>
          <p:cNvSpPr txBox="1">
            <a:spLocks noGrp="1"/>
          </p:cNvSpPr>
          <p:nvPr>
            <p:ph type="dt" sz="half" idx="6"/>
          </p:nvPr>
        </p:nvSpPr>
        <p:spPr>
          <a:prstGeom prst="rect">
            <a:avLst/>
          </a:prstGeom>
        </p:spPr>
        <p:txBody>
          <a:bodyPr vert="horz" wrap="square" lIns="0" tIns="20320" rIns="0" bIns="0" rtlCol="0">
            <a:spAutoFit/>
          </a:bodyPr>
          <a:lstStyle/>
          <a:p>
            <a:pPr marL="12700">
              <a:lnSpc>
                <a:spcPct val="100000"/>
              </a:lnSpc>
              <a:spcBef>
                <a:spcPts val="160"/>
              </a:spcBef>
            </a:pPr>
            <a:r>
              <a:rPr spc="-20" dirty="0"/>
              <a:t>igugelisim</a:t>
            </a:r>
          </a:p>
        </p:txBody>
      </p:sp>
      <p:pic>
        <p:nvPicPr>
          <p:cNvPr id="15362" name="Picture 2" descr="C:\Users\nur\Desktop\23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33500"/>
            <a:ext cx="8382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24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TotalTime>
  <Words>301</Words>
  <Application>Microsoft Office PowerPoint</Application>
  <PresentationFormat>Geniş ekran</PresentationFormat>
  <Paragraphs>151</Paragraphs>
  <Slides>47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47</vt:i4>
      </vt:variant>
    </vt:vector>
  </HeadingPairs>
  <TitlesOfParts>
    <vt:vector size="55" baseType="lpstr">
      <vt:lpstr>宋体</vt:lpstr>
      <vt:lpstr>Arial</vt:lpstr>
      <vt:lpstr>Calibri</vt:lpstr>
      <vt:lpstr>Montserrat-ExtraBold</vt:lpstr>
      <vt:lpstr>Montserrat-Medium</vt:lpstr>
      <vt:lpstr>Montserrat-SemiBold</vt:lpstr>
      <vt:lpstr>Myriad Pro</vt:lpstr>
      <vt:lpstr>Office Theme</vt:lpstr>
      <vt:lpstr>PowerPoint Sunusu</vt:lpstr>
      <vt:lpstr>V</vt:lpstr>
      <vt:lpstr>PowerPoint Sunusu</vt:lpstr>
      <vt:lpstr>DOLAŞIM SİSTEMİ  Kardiyovasküler Sistem  Kalp Damar Sistemi </vt:lpstr>
      <vt:lpstr>Riva Rocci; sfigmomanometre(tansiyon ölçer)  Rene Laennec (1816); steteskop  Otto Frank, ve Ernest Starling   • Frank- Starling Kanunu</vt:lpstr>
      <vt:lpstr>     </vt:lpstr>
      <vt:lpstr>PowerPoint Sunusu</vt:lpstr>
      <vt:lpstr>                                        Dolaşımın görevi;                     Besinleri dokulara taşımak               Atıkları uygun organlara ulaştırmak             Hücrelerin yaşayabilmesi için hücrelerarası sıvıyı ideal bileşiminde tutmak                Artan ve azalan kan dolaşımı ihtiyaçlarını karşılamak               Kanı damarlarda ilerletmek için ideal basınçları oluşturmak </vt:lpstr>
      <vt:lpstr>     </vt:lpstr>
      <vt:lpstr>PowerPoint Sunusu</vt:lpstr>
      <vt:lpstr>                                               KALP    Göğüs boşluğu içinde akciğerlerin arasında bulunan bir pompa   Sağ ve sol kulakçık (atriyum), sağ ve sol karıncık (ventrikül) olmak üzere 4 boşluktan  o luşur    Kalbin dış yüzünü perikard denen zar örter. Az miktarda perikardial sıvıkayganlık sağlar  .   Perikardın parietal ve visseral yaprakları vardır</vt:lpstr>
      <vt:lpstr>PowerPoint Sunusu</vt:lpstr>
      <vt:lpstr>PowerPoint Sunusu</vt:lpstr>
      <vt:lpstr>                                                Kalp       Sağda triküspit, solda biküspit (Mitral) kapak atriyumlarla ventrikülleri ayırır      Sol ventrikülden aort, sağ ventrikülden pulmoner arter çıkar.  •  Aort ve pulmoner arterin kalpten kaynaklandığı kısımlarda semilunar kapaklar bulunur  •  Sağ atriyuma superior ve inferior vena cavalarla gelen kan       sağ ventriküle geçer, pulmoner arterle akciğere gider  •  Sol atriyuma pulmoner venlerle dolan kan, sol ventriküle geçer aort ile vücuda dağılır  </vt:lpstr>
      <vt:lpstr>PowerPoint Sunusu</vt:lpstr>
      <vt:lpstr>PowerPoint Sunusu</vt:lpstr>
      <vt:lpstr>PowerPoint Sunusu</vt:lpstr>
      <vt:lpstr> Kalbin çalışma prensipleri;  2 ayrı pompa;  Akciğer dolaşımı: sağ atrium ve sağ ventrikül   Sistemik dolaşım: solatrium ve sol ventrikül</vt:lpstr>
      <vt:lpstr>                    KALBİN ÇALIŞMA PRENSİPLERİ;    • Her dolaşım 1 atriyum ve 1 ventrikülden oluşur  • Atriyumlar zayıf bir hazırlayıcı pompa görevi yapar  • Ventriküller kanı pulmoner veya sistemik dolaşıma gönderir </vt:lpstr>
      <vt:lpstr>     </vt:lpstr>
      <vt:lpstr>Kalp kasının fizyolojik özellikleri   Atriumlar ve ventriküller arasında izolasyon sağlayan  annulus fibrosus denilen fibröz doku bulunur.  • 3 tip kalp kası; • Atriyum • Ventrikül • Uyarı ve ileti sistemi</vt:lpstr>
      <vt:lpstr>PowerPoint Sunusu</vt:lpstr>
      <vt:lpstr> KALP KASININ ÖZELLİKLERİ        Çizgili  • Çalışması otonom sinirlerle düzenlenir  • Sarkoplazmik retikulum ve T tubul sistemi çok gelişmiş  • Sinsisyum oluşturur  (uyarıya yanıt olarak kalp kası hücreleri aynı anda kasılır)</vt:lpstr>
      <vt:lpstr>PowerPoint Sunusu</vt:lpstr>
      <vt:lpstr>                               Kalp kasının fizyolojik özellikleri:                        UYARILABİLME   Sadece kendiliğinden oluşan uyarılara değil    elektriksel, kimyasal ve  mekanik uyarılara      da yanıt verir   • Normalde kalp kası istirahat membran potansiyeli -90 mV </vt:lpstr>
      <vt:lpstr>PowerPoint Sunusu</vt:lpstr>
      <vt:lpstr>PowerPoint Sunusu</vt:lpstr>
      <vt:lpstr>                Refrakter periyod (cevapsız dönem);       Kalp kası aksiyon potansiyelinin neredeyse tamamında ne kadar        güçlü uyaran verilse de yanıt vermez.       Bu dönemde eşik üstü uyaran ile ekstrasistol meydana gelir.      Arkasından kompensatuar pause (tamamlayıcı aralık) gelir.        Refrakter periyod nedeni ile kalp kasında sumasyon ve tetani   izlenmez</vt:lpstr>
      <vt:lpstr>PowerPoint Sunusu</vt:lpstr>
      <vt:lpstr>            Uyarı ve ileti sisteminde aksiyon potansiyelleri  SAN (Sino Atrial Node=düğüm) hücrelerinin istirahat membran potansiyeli -55 mV  SAN hücrelerinde uyarının doğmasına neden olan sodyum iyonlarının sızması özelliği.   Membran potansiyelinin değeri yavaş yavaş yükselerek -40 mV eşik voltaja ulaşınca (pacemaker potansiyel)    kendiliğinden uyarı doğar. </vt:lpstr>
      <vt:lpstr>PowerPoint Sunusu</vt:lpstr>
      <vt:lpstr>PowerPoint Sunusu</vt:lpstr>
      <vt:lpstr>                                       AVN (atriyoventriküler node=düğüm)   İleti tek yönlüdür   Uyarıları bir süre geciktirir    Uyarıları ventriküllere belli bir frekansa kadar iletebilir (fizyolojik blok)   Böylece ventriküllerin fonksiyonu bozulmaz  AVN atriyumlarla ventriküller arasındaki tek iletim yoludur.</vt:lpstr>
      <vt:lpstr>Otonom Sinir Sistemi    Sempatik uyarım (beta adrenerjik): kalp hızını (+kronotrop),  kasılma gücünü (+inotrop)  İleti hızını (+dromotrop)                                               ARTTIRIR  </vt:lpstr>
      <vt:lpstr>PowerPoint Sunusu</vt:lpstr>
      <vt:lpstr>                                                                   KALP SİKLUSU Bir kalp atımının başlangıcından bir sonraki kalp atımının başlangıcına  kadar gerçekleşen olaylar   SAN’de spontan aksiyon potansiyeli oluşması ile başlar.  Sistol (kasılma) ve diyastol (gevşeme) dönemlerinden oluşur  İki atriyum birlikte kasılır, hemen arkasından iki ventrikül birlikte kasılır  Kan ventriküllere yerçekimi etkisi ile dolar, atriyum sistolünün etkisi  %30 kadardır</vt:lpstr>
      <vt:lpstr>Kalp siklusu   Her kalp siklusu sistol (kasılma) ve  diastol (diastol) dönemlerinden oluşur</vt:lpstr>
      <vt:lpstr>PowerPoint Sunusu</vt:lpstr>
      <vt:lpstr>ATIM HACMİ: Bir atımda aort içerisine gönderilen kan miktarı  Diastol sonu hacmi: 110-120 ml   Sistol sonu hacmi: 40-50 ml  ATIM hacmi: 70 ml  Ejeksiyon Fraksiyonu (EF): atım hacmi/diastol sonu hacmi (%60)</vt:lpstr>
      <vt:lpstr>KALP KAPAKLARININ GÖREVLERİ    ATRİYOVENTRİKÜLER (A-V) kapaklar: sistolde kanın ventriküllerden              atriumlara geri akmasını engeller   • AORT ve PULMONER (Ao-P) kapaklar: diyastol sırasında kanın ventriküllere geri akmasını engeller</vt:lpstr>
      <vt:lpstr>     </vt:lpstr>
      <vt:lpstr>     </vt:lpstr>
      <vt:lpstr>PowerPoint Sunusu</vt:lpstr>
      <vt:lpstr>     </vt:lpstr>
      <vt:lpstr>PowerPoint Sunusu</vt:lpstr>
      <vt:lpst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ders_sunum_sablonu_3</dc:title>
  <dc:creator>Lenovo</dc:creator>
  <cp:lastModifiedBy>tdagtekin</cp:lastModifiedBy>
  <cp:revision>48</cp:revision>
  <dcterms:created xsi:type="dcterms:W3CDTF">2020-08-21T08:45:52Z</dcterms:created>
  <dcterms:modified xsi:type="dcterms:W3CDTF">2023-02-20T11:30:48Z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2020-08-21T00:00:00Z</vt:filetime>
  </property>
  <property fmtid="{D5CDD505-2E9C-101B-9397-08002B2CF9AE}" pid="3" name="Creator">
    <vt:lpwstr>Adobe Illustrator 24.2 (Macintosh)</vt:lpwstr>
  </property>
  <property fmtid="{D5CDD505-2E9C-101B-9397-08002B2CF9AE}" pid="4" name="LastSaved">
    <vt:filetime>2020-08-21T00:00:00Z</vt:filetime>
  </property>
</Properties>
</file>